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67" r:id="rId4"/>
    <p:sldId id="268" r:id="rId5"/>
    <p:sldId id="257" r:id="rId6"/>
    <p:sldId id="259" r:id="rId7"/>
    <p:sldId id="269" r:id="rId8"/>
    <p:sldId id="260" r:id="rId9"/>
    <p:sldId id="270" r:id="rId10"/>
    <p:sldId id="272" r:id="rId11"/>
    <p:sldId id="266" r:id="rId12"/>
    <p:sldId id="261" r:id="rId13"/>
    <p:sldId id="264" r:id="rId14"/>
    <p:sldId id="263" r:id="rId15"/>
    <p:sldId id="271" r:id="rId16"/>
    <p:sldId id="262" r:id="rId17"/>
    <p:sldId id="265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1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28783-C862-4FF5-86EC-43D63E532165}" type="datetimeFigureOut">
              <a:rPr lang="en-CA" smtClean="0"/>
              <a:t>15/01/2014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387D5-96EC-4F38-8368-7B87C8CE8FE1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28783-C862-4FF5-86EC-43D63E532165}" type="datetimeFigureOut">
              <a:rPr lang="en-CA" smtClean="0"/>
              <a:t>15/01/2014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387D5-96EC-4F38-8368-7B87C8CE8FE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28783-C862-4FF5-86EC-43D63E532165}" type="datetimeFigureOut">
              <a:rPr lang="en-CA" smtClean="0"/>
              <a:t>15/01/2014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387D5-96EC-4F38-8368-7B87C8CE8FE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28783-C862-4FF5-86EC-43D63E532165}" type="datetimeFigureOut">
              <a:rPr lang="en-CA" smtClean="0"/>
              <a:t>15/01/2014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387D5-96EC-4F38-8368-7B87C8CE8FE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28783-C862-4FF5-86EC-43D63E532165}" type="datetimeFigureOut">
              <a:rPr lang="en-CA" smtClean="0"/>
              <a:t>15/01/2014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387D5-96EC-4F38-8368-7B87C8CE8FE1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28783-C862-4FF5-86EC-43D63E532165}" type="datetimeFigureOut">
              <a:rPr lang="en-CA" smtClean="0"/>
              <a:t>15/01/2014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387D5-96EC-4F38-8368-7B87C8CE8FE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28783-C862-4FF5-86EC-43D63E532165}" type="datetimeFigureOut">
              <a:rPr lang="en-CA" smtClean="0"/>
              <a:t>15/01/2014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387D5-96EC-4F38-8368-7B87C8CE8FE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28783-C862-4FF5-86EC-43D63E532165}" type="datetimeFigureOut">
              <a:rPr lang="en-CA" smtClean="0"/>
              <a:t>15/01/2014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387D5-96EC-4F38-8368-7B87C8CE8FE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28783-C862-4FF5-86EC-43D63E532165}" type="datetimeFigureOut">
              <a:rPr lang="en-CA" smtClean="0"/>
              <a:t>15/01/2014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387D5-96EC-4F38-8368-7B87C8CE8FE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28783-C862-4FF5-86EC-43D63E532165}" type="datetimeFigureOut">
              <a:rPr lang="en-CA" smtClean="0"/>
              <a:t>15/01/2014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387D5-96EC-4F38-8368-7B87C8CE8FE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28783-C862-4FF5-86EC-43D63E532165}" type="datetimeFigureOut">
              <a:rPr lang="en-CA" smtClean="0"/>
              <a:t>15/01/2014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14387D5-96EC-4F38-8368-7B87C8CE8FE1}" type="slidenum">
              <a:rPr lang="en-CA" smtClean="0"/>
              <a:t>‹#›</a:t>
            </a:fld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FE28783-C862-4FF5-86EC-43D63E532165}" type="datetimeFigureOut">
              <a:rPr lang="en-CA" smtClean="0"/>
              <a:t>15/01/2014</a:t>
            </a:fld>
            <a:endParaRPr lang="en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14387D5-96EC-4F38-8368-7B87C8CE8FE1}" type="slidenum">
              <a:rPr lang="en-CA" smtClean="0"/>
              <a:t>‹#›</a:t>
            </a:fld>
            <a:endParaRPr lang="en-C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en.wikipedia.org/wiki/File:Teaprocessing.sv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youtube.com/watch?v=FY9IXBGa1Os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erenapowers.com/tealeaves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Water 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7276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When to add milk… or sugar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 smtClean="0"/>
          </a:p>
          <a:p>
            <a:r>
              <a:rPr lang="en-CA" dirty="0" smtClean="0"/>
              <a:t>Typically only added to black teas</a:t>
            </a:r>
          </a:p>
          <a:p>
            <a:endParaRPr lang="en-CA" dirty="0"/>
          </a:p>
          <a:p>
            <a:r>
              <a:rPr lang="en-CA" dirty="0" smtClean="0"/>
              <a:t>Can add sugar to any tea</a:t>
            </a:r>
          </a:p>
          <a:p>
            <a:pPr lvl="3"/>
            <a:r>
              <a:rPr lang="en-CA" dirty="0" smtClean="0"/>
              <a:t>But you don’t need it!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2423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Tea Processing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 smtClean="0"/>
          </a:p>
          <a:p>
            <a:r>
              <a:rPr lang="en-CA" dirty="0">
                <a:hlinkClick r:id="rId2"/>
              </a:rPr>
              <a:t>http://</a:t>
            </a:r>
            <a:r>
              <a:rPr lang="en-CA" dirty="0" smtClean="0">
                <a:hlinkClick r:id="rId2"/>
              </a:rPr>
              <a:t>en.wikipedia.</a:t>
            </a:r>
            <a:br>
              <a:rPr lang="en-CA" dirty="0" smtClean="0">
                <a:hlinkClick r:id="rId2"/>
              </a:rPr>
            </a:br>
            <a:r>
              <a:rPr lang="en-CA" dirty="0" smtClean="0">
                <a:hlinkClick r:id="rId2"/>
              </a:rPr>
              <a:t>org/wiki/</a:t>
            </a:r>
            <a:r>
              <a:rPr lang="en-CA" dirty="0" err="1" smtClean="0">
                <a:hlinkClick r:id="rId2"/>
              </a:rPr>
              <a:t>File:Teapro</a:t>
            </a:r>
            <a:r>
              <a:rPr lang="en-CA" dirty="0" smtClean="0">
                <a:hlinkClick r:id="rId2"/>
              </a:rPr>
              <a:t/>
            </a:r>
            <a:br>
              <a:rPr lang="en-CA" dirty="0" smtClean="0">
                <a:hlinkClick r:id="rId2"/>
              </a:rPr>
            </a:br>
            <a:r>
              <a:rPr lang="en-CA" dirty="0" err="1" smtClean="0">
                <a:hlinkClick r:id="rId2"/>
              </a:rPr>
              <a:t>cessing.svg</a:t>
            </a:r>
            <a:endParaRPr lang="en-CA" dirty="0" smtClean="0"/>
          </a:p>
          <a:p>
            <a:endParaRPr lang="en-CA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052736"/>
            <a:ext cx="4456164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818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Health Benefits of Tea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Some teas may help with cancer, heart disease, and diabetes </a:t>
            </a:r>
          </a:p>
          <a:p>
            <a:r>
              <a:rPr lang="en-CA" dirty="0" smtClean="0"/>
              <a:t>Also encourage weight loss </a:t>
            </a:r>
          </a:p>
          <a:p>
            <a:r>
              <a:rPr lang="en-CA" dirty="0" smtClean="0"/>
              <a:t>Lower cholesterol </a:t>
            </a:r>
          </a:p>
          <a:p>
            <a:r>
              <a:rPr lang="en-CA" dirty="0" smtClean="0"/>
              <a:t>Bring about mental alertness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3987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Health Benefits Continued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Certain type of antioxidant called a flavonoid </a:t>
            </a:r>
          </a:p>
          <a:p>
            <a:pPr lvl="1"/>
            <a:r>
              <a:rPr lang="en-CA" dirty="0" smtClean="0"/>
              <a:t>Fights free radicals </a:t>
            </a:r>
          </a:p>
          <a:p>
            <a:pPr lvl="1"/>
            <a:endParaRPr lang="en-CA" dirty="0"/>
          </a:p>
          <a:p>
            <a:r>
              <a:rPr lang="en-CA" dirty="0" smtClean="0"/>
              <a:t>Green Tea contains </a:t>
            </a:r>
            <a:r>
              <a:rPr lang="en-CA" dirty="0" err="1" smtClean="0"/>
              <a:t>Catechins</a:t>
            </a:r>
            <a:r>
              <a:rPr lang="en-CA" dirty="0" smtClean="0"/>
              <a:t> (a type of flavonoid)</a:t>
            </a:r>
          </a:p>
          <a:p>
            <a:pPr lvl="1"/>
            <a:r>
              <a:rPr lang="en-CA" dirty="0" smtClean="0"/>
              <a:t>ECEG</a:t>
            </a:r>
          </a:p>
          <a:p>
            <a:pPr lvl="2"/>
            <a:r>
              <a:rPr lang="en-CA" dirty="0" smtClean="0"/>
              <a:t>Anticancer</a:t>
            </a:r>
          </a:p>
          <a:p>
            <a:pPr lvl="2"/>
            <a:r>
              <a:rPr lang="en-CA" dirty="0" err="1" smtClean="0"/>
              <a:t>Antiatherogenic</a:t>
            </a:r>
            <a:endParaRPr lang="en-CA" dirty="0" smtClean="0"/>
          </a:p>
          <a:p>
            <a:pPr lvl="2"/>
            <a:r>
              <a:rPr lang="en-CA" dirty="0" smtClean="0"/>
              <a:t>Antioxidant – protects vitamin A and D </a:t>
            </a:r>
          </a:p>
          <a:p>
            <a:pPr lvl="2"/>
            <a:r>
              <a:rPr lang="en-CA" dirty="0" smtClean="0"/>
              <a:t>Anti-inflammatory</a:t>
            </a:r>
          </a:p>
          <a:p>
            <a:pPr lvl="2"/>
            <a:r>
              <a:rPr lang="en-CA" dirty="0" smtClean="0"/>
              <a:t>Enhances immune function</a:t>
            </a:r>
          </a:p>
        </p:txBody>
      </p:sp>
    </p:spTree>
    <p:extLst>
      <p:ext uri="{BB962C8B-B14F-4D97-AF65-F5344CB8AC3E}">
        <p14:creationId xmlns:p14="http://schemas.microsoft.com/office/powerpoint/2010/main" val="1572266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High Tea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/>
              <a:t>In the olden days people only ate two meals – lunch and dinner</a:t>
            </a:r>
          </a:p>
          <a:p>
            <a:r>
              <a:rPr lang="en-CA" dirty="0" smtClean="0"/>
              <a:t>The Duchess of Bedford thought she was hungry mid afternoon and decided to </a:t>
            </a:r>
            <a:br>
              <a:rPr lang="en-CA" dirty="0" smtClean="0"/>
            </a:br>
            <a:r>
              <a:rPr lang="en-CA" dirty="0" smtClean="0"/>
              <a:t>have tea with a light snack </a:t>
            </a:r>
            <a:br>
              <a:rPr lang="en-CA" dirty="0" smtClean="0"/>
            </a:br>
            <a:r>
              <a:rPr lang="en-CA" dirty="0" smtClean="0"/>
              <a:t>with her friends</a:t>
            </a:r>
          </a:p>
          <a:p>
            <a:r>
              <a:rPr lang="en-CA" dirty="0" smtClean="0"/>
              <a:t> </a:t>
            </a:r>
          </a:p>
          <a:p>
            <a:r>
              <a:rPr lang="en-CA" dirty="0" smtClean="0"/>
              <a:t>Can now have high tea, or </a:t>
            </a:r>
            <a:br>
              <a:rPr lang="en-CA" dirty="0" smtClean="0"/>
            </a:br>
            <a:r>
              <a:rPr lang="en-CA" dirty="0" smtClean="0"/>
              <a:t>afternoon tea in many fancy </a:t>
            </a:r>
            <a:br>
              <a:rPr lang="en-CA" dirty="0" smtClean="0"/>
            </a:br>
            <a:r>
              <a:rPr lang="en-CA" dirty="0" smtClean="0"/>
              <a:t>hotels where light sandwiches</a:t>
            </a:r>
            <a:br>
              <a:rPr lang="en-CA" dirty="0" smtClean="0"/>
            </a:br>
            <a:r>
              <a:rPr lang="en-CA" dirty="0" smtClean="0"/>
              <a:t> and dessert cookies and </a:t>
            </a:r>
            <a:br>
              <a:rPr lang="en-CA" dirty="0" smtClean="0"/>
            </a:br>
            <a:r>
              <a:rPr lang="en-CA" dirty="0" smtClean="0"/>
              <a:t>delicacies are served </a:t>
            </a:r>
            <a:endParaRPr lang="en-C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212976"/>
            <a:ext cx="3889749" cy="3261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137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Etiquette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>
                <a:hlinkClick r:id="rId2"/>
              </a:rPr>
              <a:t>http://</a:t>
            </a:r>
            <a:r>
              <a:rPr lang="en-CA" dirty="0" smtClean="0">
                <a:hlinkClick r:id="rId2"/>
              </a:rPr>
              <a:t>www.youtube.com/watch?v=FY9IXBGa1Os</a:t>
            </a:r>
            <a:endParaRPr lang="en-CA" dirty="0" smtClean="0"/>
          </a:p>
          <a:p>
            <a:endParaRPr lang="en-C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996952"/>
            <a:ext cx="4936451" cy="328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3164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Tea in China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Use one tea bag or tea leaf all day until they have gained all of the goodness from the tea leaves </a:t>
            </a:r>
          </a:p>
          <a:p>
            <a:endParaRPr lang="en-CA" dirty="0" smtClean="0"/>
          </a:p>
          <a:p>
            <a:endParaRPr lang="en-CA" dirty="0"/>
          </a:p>
          <a:p>
            <a:r>
              <a:rPr lang="en-CA" dirty="0" smtClean="0"/>
              <a:t>Don’t want to waste those </a:t>
            </a:r>
            <a:r>
              <a:rPr lang="en-CA" dirty="0" err="1" smtClean="0"/>
              <a:t>catechins</a:t>
            </a:r>
            <a:r>
              <a:rPr lang="en-CA" dirty="0" smtClean="0"/>
              <a:t> or flavonoids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2125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Reading Tea Leaves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/>
              <a:t>1. Make your pot of tea</a:t>
            </a:r>
          </a:p>
          <a:p>
            <a:r>
              <a:rPr lang="en-CA" dirty="0" smtClean="0"/>
              <a:t>2. Once finished swirl your cup three times and then turn in upside down </a:t>
            </a:r>
          </a:p>
          <a:p>
            <a:r>
              <a:rPr lang="en-CA" dirty="0" smtClean="0"/>
              <a:t>3. See what you can see! </a:t>
            </a:r>
          </a:p>
          <a:p>
            <a:pPr lvl="1"/>
            <a:r>
              <a:rPr lang="en-CA" dirty="0" smtClean="0"/>
              <a:t>Handle represents you, family and friends </a:t>
            </a:r>
          </a:p>
          <a:p>
            <a:pPr lvl="1"/>
            <a:r>
              <a:rPr lang="en-CA" dirty="0" smtClean="0"/>
              <a:t>Going clockwise = things that have happened to you</a:t>
            </a:r>
          </a:p>
          <a:p>
            <a:pPr lvl="1"/>
            <a:r>
              <a:rPr lang="en-CA" dirty="0" smtClean="0"/>
              <a:t>Across the handle are people you know but not close friends</a:t>
            </a:r>
          </a:p>
          <a:p>
            <a:pPr lvl="1"/>
            <a:r>
              <a:rPr lang="en-CA" dirty="0" smtClean="0"/>
              <a:t>Continue clockwise = things that will happen to you in the future </a:t>
            </a:r>
          </a:p>
          <a:p>
            <a:pPr lvl="1"/>
            <a:r>
              <a:rPr lang="en-CA" dirty="0" smtClean="0"/>
              <a:t>Near bottom = heavy/dark </a:t>
            </a:r>
          </a:p>
          <a:p>
            <a:pPr lvl="1"/>
            <a:r>
              <a:rPr lang="en-CA" dirty="0" smtClean="0"/>
              <a:t>Near the brim = happy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30007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Tea Reading Continued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Tea reading symbols </a:t>
            </a:r>
          </a:p>
          <a:p>
            <a:r>
              <a:rPr lang="en-CA" dirty="0">
                <a:hlinkClick r:id="rId2"/>
              </a:rPr>
              <a:t>http://</a:t>
            </a:r>
            <a:r>
              <a:rPr lang="en-CA" dirty="0" smtClean="0">
                <a:hlinkClick r:id="rId2"/>
              </a:rPr>
              <a:t>www.serenapowers.com/tealeaves.html</a:t>
            </a:r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2491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Functions of Water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Transports nutrients and wastes </a:t>
            </a:r>
          </a:p>
          <a:p>
            <a:r>
              <a:rPr lang="en-CA" dirty="0" smtClean="0"/>
              <a:t>Lubricates joints </a:t>
            </a:r>
          </a:p>
          <a:p>
            <a:r>
              <a:rPr lang="en-CA" dirty="0" smtClean="0"/>
              <a:t>Regulates body temperature </a:t>
            </a:r>
          </a:p>
          <a:p>
            <a:r>
              <a:rPr lang="en-CA" dirty="0" smtClean="0"/>
              <a:t>Digestive, absorption, circulatory and excretory functions </a:t>
            </a:r>
          </a:p>
          <a:p>
            <a:endParaRPr lang="en-CA" dirty="0"/>
          </a:p>
          <a:p>
            <a:endParaRPr lang="en-CA" dirty="0" smtClean="0"/>
          </a:p>
          <a:p>
            <a:r>
              <a:rPr lang="en-CA" dirty="0" smtClean="0"/>
              <a:t>You can only live about 2 days without any water – where you can go about 2 weeks without food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0514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Body Composition and Water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Up to 70% of our body is water</a:t>
            </a:r>
          </a:p>
          <a:p>
            <a:pPr lvl="1"/>
            <a:r>
              <a:rPr lang="en-CA" dirty="0" smtClean="0"/>
              <a:t>Muscles are 75% water</a:t>
            </a:r>
          </a:p>
          <a:p>
            <a:pPr lvl="1"/>
            <a:r>
              <a:rPr lang="en-CA" dirty="0" smtClean="0"/>
              <a:t>Fat is 50% water</a:t>
            </a:r>
          </a:p>
          <a:p>
            <a:pPr lvl="1"/>
            <a:r>
              <a:rPr lang="en-CA" dirty="0" smtClean="0"/>
              <a:t>Bone is 50% water</a:t>
            </a:r>
          </a:p>
          <a:p>
            <a:pPr lvl="1"/>
            <a:r>
              <a:rPr lang="en-CA" dirty="0" smtClean="0"/>
              <a:t>Blood is 90% water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58415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How Much a Day…?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Need 8 glasses of FLUIDS per day</a:t>
            </a:r>
          </a:p>
          <a:p>
            <a:endParaRPr lang="en-CA" dirty="0"/>
          </a:p>
          <a:p>
            <a:r>
              <a:rPr lang="en-CA" dirty="0" smtClean="0"/>
              <a:t>If you are thirsty you are already dehydrated</a:t>
            </a:r>
          </a:p>
          <a:p>
            <a:endParaRPr lang="en-CA" dirty="0"/>
          </a:p>
          <a:p>
            <a:r>
              <a:rPr lang="en-CA" dirty="0" smtClean="0"/>
              <a:t>Ways to tell you are dehydrated…</a:t>
            </a:r>
          </a:p>
          <a:p>
            <a:pPr lvl="1"/>
            <a:r>
              <a:rPr lang="en-CA" dirty="0" smtClean="0"/>
              <a:t>1. pinch finger skin</a:t>
            </a:r>
          </a:p>
          <a:p>
            <a:pPr lvl="1"/>
            <a:r>
              <a:rPr lang="en-CA" dirty="0" smtClean="0"/>
              <a:t>2. see colour of urine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69975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Tea 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1711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Types of tea?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92500"/>
          </a:bodyPr>
          <a:lstStyle/>
          <a:p>
            <a:r>
              <a:rPr lang="en-CA" dirty="0" smtClean="0"/>
              <a:t>Brainstorm! </a:t>
            </a:r>
            <a:endParaRPr lang="en-CA" dirty="0" smtClean="0"/>
          </a:p>
          <a:p>
            <a:pPr lvl="1"/>
            <a:r>
              <a:rPr lang="en-CA" dirty="0" smtClean="0"/>
              <a:t>Green</a:t>
            </a:r>
          </a:p>
          <a:p>
            <a:pPr lvl="1"/>
            <a:r>
              <a:rPr lang="en-CA" dirty="0" smtClean="0"/>
              <a:t>Herbal</a:t>
            </a:r>
          </a:p>
          <a:p>
            <a:pPr lvl="1"/>
            <a:r>
              <a:rPr lang="en-CA" dirty="0" smtClean="0"/>
              <a:t>Loose leaf tea</a:t>
            </a:r>
          </a:p>
          <a:p>
            <a:pPr lvl="1"/>
            <a:r>
              <a:rPr lang="en-CA" dirty="0" smtClean="0"/>
              <a:t>Chai </a:t>
            </a:r>
          </a:p>
          <a:p>
            <a:pPr lvl="1"/>
            <a:r>
              <a:rPr lang="en-CA" dirty="0" err="1" smtClean="0"/>
              <a:t>Oolon</a:t>
            </a:r>
            <a:endParaRPr lang="en-CA" dirty="0" smtClean="0"/>
          </a:p>
          <a:p>
            <a:pPr lvl="1"/>
            <a:r>
              <a:rPr lang="en-CA" dirty="0" smtClean="0"/>
              <a:t>Milk tea</a:t>
            </a:r>
          </a:p>
          <a:p>
            <a:pPr lvl="1"/>
            <a:r>
              <a:rPr lang="en-CA" dirty="0" err="1" smtClean="0"/>
              <a:t>Chamomille</a:t>
            </a:r>
            <a:r>
              <a:rPr lang="en-CA" dirty="0" smtClean="0"/>
              <a:t> </a:t>
            </a:r>
          </a:p>
          <a:p>
            <a:pPr lvl="1"/>
            <a:r>
              <a:rPr lang="en-CA" dirty="0" smtClean="0"/>
              <a:t>Lemon</a:t>
            </a:r>
          </a:p>
          <a:p>
            <a:pPr lvl="1"/>
            <a:r>
              <a:rPr lang="en-CA" dirty="0" smtClean="0"/>
              <a:t>Chocolate </a:t>
            </a:r>
            <a:r>
              <a:rPr lang="en-CA" dirty="0" err="1" smtClean="0"/>
              <a:t>hazlenut</a:t>
            </a:r>
            <a:endParaRPr lang="en-CA" dirty="0" smtClean="0"/>
          </a:p>
          <a:p>
            <a:pPr lvl="1"/>
            <a:r>
              <a:rPr lang="en-CA" dirty="0" smtClean="0"/>
              <a:t>Orange </a:t>
            </a:r>
            <a:r>
              <a:rPr lang="en-CA" dirty="0" err="1" smtClean="0"/>
              <a:t>peoke</a:t>
            </a:r>
            <a:endParaRPr lang="en-CA" dirty="0" smtClean="0"/>
          </a:p>
          <a:p>
            <a:pPr lvl="1"/>
            <a:r>
              <a:rPr lang="en-CA" dirty="0" smtClean="0"/>
              <a:t>Tension tamer </a:t>
            </a:r>
          </a:p>
          <a:p>
            <a:pPr lvl="1"/>
            <a:r>
              <a:rPr lang="en-CA" dirty="0" err="1" smtClean="0"/>
              <a:t>Sleepytime</a:t>
            </a:r>
            <a:r>
              <a:rPr lang="en-CA" dirty="0" smtClean="0"/>
              <a:t> </a:t>
            </a:r>
          </a:p>
          <a:p>
            <a:pPr lvl="1"/>
            <a:r>
              <a:rPr lang="en-CA" dirty="0" smtClean="0"/>
              <a:t>Peppermint</a:t>
            </a:r>
          </a:p>
          <a:p>
            <a:pPr lvl="1"/>
            <a:r>
              <a:rPr lang="en-CA" dirty="0" smtClean="0"/>
              <a:t>Earl grey</a:t>
            </a:r>
          </a:p>
          <a:p>
            <a:pPr lvl="1"/>
            <a:r>
              <a:rPr lang="en-CA" dirty="0" smtClean="0"/>
              <a:t>Lady grey</a:t>
            </a:r>
          </a:p>
          <a:p>
            <a:pPr lvl="1"/>
            <a:r>
              <a:rPr lang="en-CA" dirty="0" smtClean="0"/>
              <a:t>Spiced tea</a:t>
            </a:r>
          </a:p>
          <a:p>
            <a:pPr lvl="1"/>
            <a:r>
              <a:rPr lang="en-CA" dirty="0" smtClean="0"/>
              <a:t>Blueberry tea</a:t>
            </a:r>
          </a:p>
          <a:p>
            <a:pPr lvl="1"/>
            <a:r>
              <a:rPr lang="en-CA" dirty="0" smtClean="0"/>
              <a:t>Black tea</a:t>
            </a:r>
          </a:p>
          <a:p>
            <a:pPr lvl="1"/>
            <a:endParaRPr lang="en-CA" dirty="0" smtClean="0"/>
          </a:p>
          <a:p>
            <a:pPr lvl="1"/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552855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Types of tea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Fall into a few categories…</a:t>
            </a:r>
          </a:p>
          <a:p>
            <a:pPr lvl="1"/>
            <a:r>
              <a:rPr lang="en-CA" dirty="0" smtClean="0"/>
              <a:t>Green</a:t>
            </a:r>
          </a:p>
          <a:p>
            <a:pPr lvl="1"/>
            <a:r>
              <a:rPr lang="en-CA" dirty="0" smtClean="0"/>
              <a:t>Black </a:t>
            </a:r>
          </a:p>
          <a:p>
            <a:pPr lvl="1"/>
            <a:r>
              <a:rPr lang="en-CA" dirty="0" smtClean="0"/>
              <a:t>White</a:t>
            </a:r>
          </a:p>
          <a:p>
            <a:pPr lvl="1"/>
            <a:r>
              <a:rPr lang="en-CA" dirty="0" smtClean="0"/>
              <a:t>Oolong</a:t>
            </a:r>
          </a:p>
          <a:p>
            <a:pPr lvl="1"/>
            <a:r>
              <a:rPr lang="en-CA" dirty="0" smtClean="0"/>
              <a:t>Herbal</a:t>
            </a:r>
          </a:p>
          <a:p>
            <a:pPr lvl="1"/>
            <a:endParaRPr lang="en-CA" dirty="0"/>
          </a:p>
          <a:p>
            <a:pPr lvl="2"/>
            <a:r>
              <a:rPr lang="en-CA" dirty="0" smtClean="0"/>
              <a:t>Green, black, white and oolong are all from the same plant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0164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Types of Tea Continued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61872"/>
          </a:xfrm>
        </p:spPr>
        <p:txBody>
          <a:bodyPr>
            <a:normAutofit/>
          </a:bodyPr>
          <a:lstStyle/>
          <a:p>
            <a:r>
              <a:rPr lang="en-CA" dirty="0" smtClean="0"/>
              <a:t>Green – high concentration of polyphenol </a:t>
            </a:r>
          </a:p>
          <a:p>
            <a:pPr lvl="1"/>
            <a:r>
              <a:rPr lang="en-CA" dirty="0" smtClean="0"/>
              <a:t>Made from steamed tea leaves  - dried and heat treated </a:t>
            </a:r>
          </a:p>
          <a:p>
            <a:r>
              <a:rPr lang="en-CA" dirty="0" smtClean="0"/>
              <a:t>Black – oxidized or fermented so lower concentrations of polyphenols </a:t>
            </a:r>
          </a:p>
          <a:p>
            <a:pPr lvl="1"/>
            <a:r>
              <a:rPr lang="en-CA" dirty="0" smtClean="0"/>
              <a:t>Made with fermented tea leaves – involves withering and rolling of the tea leaves followed by a long period of fermentation </a:t>
            </a:r>
          </a:p>
          <a:p>
            <a:pPr lvl="1"/>
            <a:r>
              <a:rPr lang="en-CA" dirty="0" smtClean="0"/>
              <a:t>Has the highest caffeine content of all teas </a:t>
            </a:r>
          </a:p>
        </p:txBody>
      </p:sp>
    </p:spTree>
    <p:extLst>
      <p:ext uri="{BB962C8B-B14F-4D97-AF65-F5344CB8AC3E}">
        <p14:creationId xmlns:p14="http://schemas.microsoft.com/office/powerpoint/2010/main" val="363344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White – least processed of all teas </a:t>
            </a:r>
          </a:p>
          <a:p>
            <a:pPr lvl="1"/>
            <a:r>
              <a:rPr lang="en-CA" dirty="0"/>
              <a:t>Uncured and unfermented </a:t>
            </a:r>
          </a:p>
          <a:p>
            <a:pPr lvl="1"/>
            <a:r>
              <a:rPr lang="en-CA" dirty="0"/>
              <a:t>Tea leaves are steamed then dried </a:t>
            </a:r>
          </a:p>
          <a:p>
            <a:r>
              <a:rPr lang="en-CA" dirty="0"/>
              <a:t>Oolong - oxidized or fermented so lower concentrations of polyphenols </a:t>
            </a:r>
          </a:p>
          <a:p>
            <a:pPr lvl="1"/>
            <a:r>
              <a:rPr lang="en-CA" dirty="0"/>
              <a:t>After picked leaves are intentionally bruised then pan fried </a:t>
            </a:r>
          </a:p>
          <a:p>
            <a:r>
              <a:rPr lang="en-CA" dirty="0"/>
              <a:t>Herbal </a:t>
            </a:r>
          </a:p>
          <a:p>
            <a:pPr lvl="1"/>
            <a:r>
              <a:rPr lang="en-CA" dirty="0"/>
              <a:t>Typically made from dried fruits, herbs and flowers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58024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141</TotalTime>
  <Words>527</Words>
  <Application>Microsoft Office PowerPoint</Application>
  <PresentationFormat>On-screen Show (4:3)</PresentationFormat>
  <Paragraphs>116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Flow</vt:lpstr>
      <vt:lpstr>Water </vt:lpstr>
      <vt:lpstr>Functions of Water </vt:lpstr>
      <vt:lpstr>Body Composition and Water </vt:lpstr>
      <vt:lpstr>How Much a Day…?</vt:lpstr>
      <vt:lpstr>Tea </vt:lpstr>
      <vt:lpstr>Types of tea? </vt:lpstr>
      <vt:lpstr>Types of tea</vt:lpstr>
      <vt:lpstr>Types of Tea Continued </vt:lpstr>
      <vt:lpstr>PowerPoint Presentation</vt:lpstr>
      <vt:lpstr>When to add milk… or sugar</vt:lpstr>
      <vt:lpstr>Tea Processing</vt:lpstr>
      <vt:lpstr>Health Benefits of Tea</vt:lpstr>
      <vt:lpstr>Health Benefits Continued </vt:lpstr>
      <vt:lpstr>High Tea</vt:lpstr>
      <vt:lpstr>Etiquette</vt:lpstr>
      <vt:lpstr>Tea in China</vt:lpstr>
      <vt:lpstr>Reading Tea Leaves </vt:lpstr>
      <vt:lpstr>Tea Reading Continued 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</dc:title>
  <dc:creator>Brianne Miller</dc:creator>
  <cp:lastModifiedBy>Brianne Miller</cp:lastModifiedBy>
  <cp:revision>9</cp:revision>
  <dcterms:created xsi:type="dcterms:W3CDTF">2014-01-14T22:38:21Z</dcterms:created>
  <dcterms:modified xsi:type="dcterms:W3CDTF">2014-01-15T19:21:28Z</dcterms:modified>
</cp:coreProperties>
</file>