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2" r:id="rId3"/>
    <p:sldId id="275" r:id="rId4"/>
    <p:sldId id="260" r:id="rId5"/>
    <p:sldId id="262" r:id="rId6"/>
    <p:sldId id="274" r:id="rId7"/>
    <p:sldId id="270" r:id="rId8"/>
    <p:sldId id="276" r:id="rId9"/>
    <p:sldId id="273" r:id="rId10"/>
    <p:sldId id="269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97549D46-1C4F-4937-A390-EC9CBE8BB2CA}">
          <p14:sldIdLst>
            <p14:sldId id="257"/>
            <p14:sldId id="272"/>
            <p14:sldId id="275"/>
            <p14:sldId id="260"/>
            <p14:sldId id="262"/>
            <p14:sldId id="274"/>
            <p14:sldId id="270"/>
            <p14:sldId id="276"/>
            <p14:sldId id="273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3" autoAdjust="0"/>
    <p:restoredTop sz="93969" autoAdjust="0"/>
  </p:normalViewPr>
  <p:slideViewPr>
    <p:cSldViewPr>
      <p:cViewPr>
        <p:scale>
          <a:sx n="50" d="100"/>
          <a:sy n="50" d="100"/>
        </p:scale>
        <p:origin x="-172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9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10/24/2013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10/24/2013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10/24/2013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10/24/2013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Vegetable Quiz Review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Question</a:t>
            </a:r>
            <a:endParaRPr lang="en-US" dirty="0"/>
          </a:p>
          <a:p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452032" y="836712"/>
            <a:ext cx="76962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Match the Botanical name with an example of it: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Tubers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Flowers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Fruit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Tomato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Cabbage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Potato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Asparagus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Artichoke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Pudding is thickened by </a:t>
            </a:r>
            <a:r>
              <a:rPr lang="en-US" smtClean="0"/>
              <a:t>the gelatinization </a:t>
            </a:r>
            <a:r>
              <a:rPr lang="en-US" dirty="0" smtClean="0"/>
              <a:t>of starch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When purchasing frozen vegetables your best source of information is the label information guide.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What are the four forms that vegetables are available?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1907704" y="1700808"/>
            <a:ext cx="5351512" cy="2976736"/>
          </a:xfrm>
        </p:spPr>
        <p:txBody>
          <a:bodyPr>
            <a:normAutofit/>
          </a:bodyPr>
          <a:lstStyle>
            <a:extLst/>
          </a:lstStyle>
          <a:p>
            <a:pPr marL="914400" indent="-914400" algn="l">
              <a:buAutoNum type="arabicPeriod"/>
            </a:pPr>
            <a:r>
              <a:rPr lang="en-US" sz="3700" dirty="0" smtClean="0"/>
              <a:t>Fresh</a:t>
            </a:r>
          </a:p>
          <a:p>
            <a:pPr marL="914400" indent="-914400" algn="l">
              <a:buAutoNum type="arabicPeriod"/>
            </a:pPr>
            <a:r>
              <a:rPr lang="en-US" sz="3700" dirty="0" smtClean="0"/>
              <a:t>Frozen</a:t>
            </a:r>
          </a:p>
          <a:p>
            <a:pPr marL="914400" indent="-914400" algn="l">
              <a:buAutoNum type="arabicPeriod"/>
            </a:pPr>
            <a:r>
              <a:rPr lang="en-US" sz="3700" dirty="0" smtClean="0"/>
              <a:t>Canned</a:t>
            </a:r>
          </a:p>
          <a:p>
            <a:pPr marL="914400" indent="-914400" algn="l">
              <a:buAutoNum type="arabicPeriod"/>
            </a:pPr>
            <a:r>
              <a:rPr lang="en-US" sz="3700" dirty="0" smtClean="0"/>
              <a:t>Dried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i="0" dirty="0" smtClean="0"/>
              <a:t>Name 6 of the 8 methods of cooking vegetables:</a:t>
            </a:r>
            <a:endParaRPr lang="en-US" i="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195736" y="1844824"/>
            <a:ext cx="5112568" cy="4752528"/>
          </a:xfrm>
        </p:spPr>
        <p:txBody>
          <a:bodyPr>
            <a:normAutofit fontScale="77500" lnSpcReduction="20000"/>
          </a:bodyPr>
          <a:lstStyle>
            <a:extLst/>
          </a:lstStyle>
          <a:p>
            <a:pPr marL="914400" indent="-914400" algn="l">
              <a:buAutoNum type="arabicPeriod"/>
            </a:pPr>
            <a:r>
              <a:rPr lang="en-US" dirty="0" smtClean="0"/>
              <a:t>Boil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Baked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Panned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Steam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Fried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Pressure Cook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Broil</a:t>
            </a:r>
          </a:p>
          <a:p>
            <a:pPr marL="914400" indent="-914400" algn="l">
              <a:buAutoNum type="arabicPeriod"/>
            </a:pPr>
            <a:r>
              <a:rPr lang="en-US" dirty="0" smtClean="0"/>
              <a:t>Microwave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i="0" dirty="0" smtClean="0"/>
              <a:t>When buying vegetables what four things should you look for:</a:t>
            </a:r>
            <a:endParaRPr lang="en-US" i="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1331640" y="1412776"/>
            <a:ext cx="6480720" cy="4752528"/>
          </a:xfrm>
        </p:spPr>
        <p:txBody>
          <a:bodyPr>
            <a:normAutofit/>
          </a:bodyPr>
          <a:lstStyle>
            <a:extLst/>
          </a:lstStyle>
          <a:p>
            <a:pPr marL="914400" indent="-914400" algn="l">
              <a:buAutoNum type="arabicPeriod"/>
            </a:pPr>
            <a:r>
              <a:rPr lang="en-US" sz="3700" dirty="0" smtClean="0"/>
              <a:t>The right </a:t>
            </a:r>
            <a:r>
              <a:rPr lang="en-US" sz="3700" dirty="0" err="1" smtClean="0"/>
              <a:t>colour</a:t>
            </a:r>
            <a:endParaRPr lang="en-US" sz="3700" dirty="0" smtClean="0"/>
          </a:p>
          <a:p>
            <a:pPr marL="914400" indent="-914400" algn="l">
              <a:buAutoNum type="arabicPeriod"/>
            </a:pPr>
            <a:r>
              <a:rPr lang="en-US" sz="3700" dirty="0" smtClean="0"/>
              <a:t>Crisp or Firm</a:t>
            </a:r>
          </a:p>
          <a:p>
            <a:pPr marL="914400" indent="-914400" algn="l">
              <a:buAutoNum type="arabicPeriod"/>
            </a:pPr>
            <a:r>
              <a:rPr lang="en-US" sz="3700" dirty="0" smtClean="0"/>
              <a:t>Medium size</a:t>
            </a:r>
          </a:p>
          <a:p>
            <a:pPr marL="914400" indent="-914400" algn="l">
              <a:buAutoNum type="arabicPeriod"/>
            </a:pPr>
            <a:r>
              <a:rPr lang="en-US" sz="3700" dirty="0" smtClean="0"/>
              <a:t>Solid heavy in relation to size</a:t>
            </a:r>
          </a:p>
        </p:txBody>
      </p:sp>
    </p:spTree>
    <p:extLst>
      <p:ext uri="{BB962C8B-B14F-4D97-AF65-F5344CB8AC3E}">
        <p14:creationId xmlns:p14="http://schemas.microsoft.com/office/powerpoint/2010/main" val="4022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Which </a:t>
            </a:r>
            <a:r>
              <a:rPr lang="en-US" dirty="0" err="1" smtClean="0"/>
              <a:t>colour</a:t>
            </a:r>
            <a:r>
              <a:rPr lang="en-US" dirty="0" smtClean="0"/>
              <a:t> of vegetable has this combination of nutrients: A,B,C and calcium?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All of the above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Yellow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Overcooking vegetables does all of the following except: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 smtClean="0"/>
              <a:t>None of the above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87624" y="1988840"/>
            <a:ext cx="7086600" cy="457200"/>
          </a:xfrm>
        </p:spPr>
        <p:txBody>
          <a:bodyPr/>
          <a:lstStyle/>
          <a:p>
            <a:r>
              <a:rPr lang="en-CA" dirty="0" smtClean="0"/>
              <a:t>Vegetables become mushy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 smtClean="0"/>
              <a:t>Lose the texture of the vegetable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CA" dirty="0" smtClean="0"/>
              <a:t>Dulls bright colours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87624" y="4077072"/>
            <a:ext cx="7086600" cy="457200"/>
          </a:xfrm>
        </p:spPr>
        <p:txBody>
          <a:bodyPr/>
          <a:lstStyle/>
          <a:p>
            <a:r>
              <a:rPr lang="en-CA" dirty="0" smtClean="0"/>
              <a:t>Maintain vegetable nutrients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62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How long can you store a canned vegetable for?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5 years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 years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6 months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>
          <a:xfrm>
            <a:off x="1187624" y="34290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1 year and a half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87624" y="270892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189</Words>
  <Application>Microsoft Office PowerPoint</Application>
  <PresentationFormat>On-screen Show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Quiz Show</vt:lpstr>
      <vt:lpstr>Vegetable Quiz Review</vt:lpstr>
      <vt:lpstr>Pudding is thickened by the gelatinization of starch.</vt:lpstr>
      <vt:lpstr>When purchasing frozen vegetables your best source of information is the label information guide.</vt:lpstr>
      <vt:lpstr>What are the four forms that vegetables are available?</vt:lpstr>
      <vt:lpstr>Name 6 of the 8 methods of cooking vegetables:</vt:lpstr>
      <vt:lpstr>When buying vegetables what four things should you look for:</vt:lpstr>
      <vt:lpstr>Which colour of vegetable has this combination of nutrients: A,B,C and calcium?</vt:lpstr>
      <vt:lpstr>Overcooking vegetables does all of the following except:</vt:lpstr>
      <vt:lpstr>How long can you store a canned vegetable for?</vt:lpstr>
      <vt:lpstr>Match the Botanical name with an example of 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2012-10-18T19:19:46Z</dcterms:created>
  <dcterms:modified xsi:type="dcterms:W3CDTF">2013-10-24T17:43:01Z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