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E555C2-9654-4F50-881F-481A91AEDFF3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2F6B4E-2CA1-41E8-B3F4-59ABE7462B4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Soy Products/vegetarian products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23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Soy beans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Native to East Asia. </a:t>
            </a:r>
          </a:p>
          <a:p>
            <a:r>
              <a:rPr lang="en-CA" dirty="0" smtClean="0"/>
              <a:t>Two Types:</a:t>
            </a:r>
          </a:p>
          <a:p>
            <a:pPr lvl="1"/>
            <a:r>
              <a:rPr lang="en-CA" dirty="0" smtClean="0"/>
              <a:t>Dry – must be soaked and cooked before eating</a:t>
            </a:r>
          </a:p>
          <a:p>
            <a:pPr lvl="1"/>
            <a:r>
              <a:rPr lang="en-CA" dirty="0" smtClean="0"/>
              <a:t>Green Vegetable – have to be taken out of pod then boiled for 10 minutes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749" y="4581128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19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Soy Milk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healthy, satisfying beverage for health conscious and/or lactose intolerant people. Smooth creamy texture and a mild sweetness. Made by grinding de-hulled soybeans, mixing with water and cooking. Finally the liquid is filtered and sweetened.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7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tofu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Made by curdling hot soy milk. Also known as soy bean curd. Low in Saturated fat and contains no cholesterol</a:t>
            </a:r>
          </a:p>
          <a:p>
            <a:pPr lvl="1"/>
            <a:r>
              <a:rPr lang="en-CA" dirty="0" smtClean="0"/>
              <a:t>Extra firm tofu – contains less water. Maintains shapes</a:t>
            </a:r>
          </a:p>
          <a:p>
            <a:pPr lvl="1"/>
            <a:r>
              <a:rPr lang="en-CA" dirty="0" smtClean="0"/>
              <a:t>Firm tofu – not as dense but holds shape</a:t>
            </a:r>
          </a:p>
          <a:p>
            <a:pPr lvl="1"/>
            <a:r>
              <a:rPr lang="en-CA" dirty="0" smtClean="0"/>
              <a:t>Soft tofu – ideal for blending into dressings and sauces, can replace yogurt or sour cream</a:t>
            </a:r>
          </a:p>
          <a:p>
            <a:pPr lvl="1"/>
            <a:r>
              <a:rPr lang="en-CA" dirty="0" smtClean="0"/>
              <a:t>Silken tofu – finer consistency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53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Fermented soy bean paste. Made from soybeans, rice or barley, salt and water. The paste is fermented for up to three years used to flavour soups, sauces, dressings and marinades.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49080"/>
            <a:ext cx="3096344" cy="231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56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tempeh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cake of soybeans that has been cultured. Its tender, chewy consistency makes it a versatile meat substitute. Can be grilled, deep-fried, sautéed, steamed, baked, grated, or microwaved and holds its shape very well. 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40277"/>
            <a:ext cx="3240360" cy="224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45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Soy flour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Rich in high quality protein and other nutrients made from roasted soybeans ground into a fine powder. Gluten free 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89" y="3501008"/>
            <a:ext cx="3168352" cy="224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16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Soy bean oil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Worlds most widely used oil. Almost all margarines and shortenings contain soybean oil. Has little flavour therefore doesn’t interfere with the taste of food. Contains no cholesterol.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49080"/>
            <a:ext cx="3528392" cy="229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44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Texturized soy protein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Often called TSP, is used as a nutritious addition to many food products. Available as a dried granular product which, once rehydrated has a texture similar to ground beef. Also available in chunk-sized pieces (stew meat)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5735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328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Soy Products/vegetarian products</vt:lpstr>
      <vt:lpstr>Soy beans</vt:lpstr>
      <vt:lpstr>Soy Milk</vt:lpstr>
      <vt:lpstr>tofu</vt:lpstr>
      <vt:lpstr>Miso</vt:lpstr>
      <vt:lpstr>tempeh</vt:lpstr>
      <vt:lpstr>Soy flour</vt:lpstr>
      <vt:lpstr>Soy bean oil </vt:lpstr>
      <vt:lpstr>Texturized soy protein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 Products/vegetarian products</dc:title>
  <dc:creator>sammy6</dc:creator>
  <cp:lastModifiedBy>sammy6</cp:lastModifiedBy>
  <cp:revision>3</cp:revision>
  <dcterms:created xsi:type="dcterms:W3CDTF">2013-04-03T04:45:38Z</dcterms:created>
  <dcterms:modified xsi:type="dcterms:W3CDTF">2013-04-03T05:01:12Z</dcterms:modified>
</cp:coreProperties>
</file>