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E6B3-E759-4157-9A24-3089C12CA742}" type="datetimeFigureOut">
              <a:rPr lang="en-CA" smtClean="0"/>
              <a:t>16/12/2012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7809-9C63-4CC5-8B1A-7DDE8AD372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E6B3-E759-4157-9A24-3089C12CA742}" type="datetimeFigureOut">
              <a:rPr lang="en-CA" smtClean="0"/>
              <a:t>16/12/2012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7809-9C63-4CC5-8B1A-7DDE8AD372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E6B3-E759-4157-9A24-3089C12CA742}" type="datetimeFigureOut">
              <a:rPr lang="en-CA" smtClean="0"/>
              <a:t>16/12/2012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7809-9C63-4CC5-8B1A-7DDE8AD372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E6B3-E759-4157-9A24-3089C12CA742}" type="datetimeFigureOut">
              <a:rPr lang="en-CA" smtClean="0"/>
              <a:t>16/12/2012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7809-9C63-4CC5-8B1A-7DDE8AD372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E6B3-E759-4157-9A24-3089C12CA742}" type="datetimeFigureOut">
              <a:rPr lang="en-CA" smtClean="0"/>
              <a:t>16/12/2012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7809-9C63-4CC5-8B1A-7DDE8AD372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E6B3-E759-4157-9A24-3089C12CA742}" type="datetimeFigureOut">
              <a:rPr lang="en-CA" smtClean="0"/>
              <a:t>16/12/2012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7809-9C63-4CC5-8B1A-7DDE8AD372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E6B3-E759-4157-9A24-3089C12CA742}" type="datetimeFigureOut">
              <a:rPr lang="en-CA" smtClean="0"/>
              <a:t>16/12/2012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7809-9C63-4CC5-8B1A-7DDE8AD372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E6B3-E759-4157-9A24-3089C12CA742}" type="datetimeFigureOut">
              <a:rPr lang="en-CA" smtClean="0"/>
              <a:t>16/12/2012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7809-9C63-4CC5-8B1A-7DDE8AD372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E6B3-E759-4157-9A24-3089C12CA742}" type="datetimeFigureOut">
              <a:rPr lang="en-CA" smtClean="0"/>
              <a:t>16/12/2012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7809-9C63-4CC5-8B1A-7DDE8AD372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E6B3-E759-4157-9A24-3089C12CA742}" type="datetimeFigureOut">
              <a:rPr lang="en-CA" smtClean="0"/>
              <a:t>16/12/2012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7809-9C63-4CC5-8B1A-7DDE8AD372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E6B3-E759-4157-9A24-3089C12CA742}" type="datetimeFigureOut">
              <a:rPr lang="en-CA" smtClean="0"/>
              <a:t>16/12/2012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7809-9C63-4CC5-8B1A-7DDE8AD372ED}" type="slidenum">
              <a:rPr lang="en-CA" smtClean="0"/>
              <a:t>‹#›</a:t>
            </a:fld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1E6B3-E759-4157-9A24-3089C12CA742}" type="datetimeFigureOut">
              <a:rPr lang="en-CA" smtClean="0"/>
              <a:t>16/12/2012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D7809-9C63-4CC5-8B1A-7DDE8AD372ED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05755"/>
            <a:ext cx="7117180" cy="1470025"/>
          </a:xfrm>
        </p:spPr>
        <p:txBody>
          <a:bodyPr/>
          <a:lstStyle/>
          <a:p>
            <a:r>
              <a:rPr lang="en-CA" sz="7200" dirty="0" err="1" smtClean="0">
                <a:latin typeface="Footlight MT Light" pitchFamily="18" charset="0"/>
              </a:rPr>
              <a:t>Snickerdoodles</a:t>
            </a:r>
            <a:endParaRPr lang="en-CA" sz="7200" dirty="0">
              <a:latin typeface="Footlight MT Ligh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34698"/>
            <a:ext cx="4720444" cy="4720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8492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r>
              <a:rPr lang="en-CA" sz="4800" i="1" u="sng" dirty="0" smtClean="0">
                <a:latin typeface="Footlight MT Light" pitchFamily="18" charset="0"/>
              </a:rPr>
              <a:t>Ingredients:</a:t>
            </a:r>
            <a:endParaRPr lang="en-CA" sz="4800" i="1" u="sng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07361"/>
            <a:ext cx="7378979" cy="5050639"/>
          </a:xfrm>
        </p:spPr>
        <p:txBody>
          <a:bodyPr>
            <a:normAutofit/>
          </a:bodyPr>
          <a:lstStyle/>
          <a:p>
            <a:r>
              <a:rPr lang="en-CA" sz="2800" dirty="0" smtClean="0">
                <a:latin typeface="Footlight MT Light" pitchFamily="18" charset="0"/>
              </a:rPr>
              <a:t>125ml margarine </a:t>
            </a:r>
          </a:p>
          <a:p>
            <a:r>
              <a:rPr lang="en-CA" sz="2800" dirty="0" smtClean="0">
                <a:latin typeface="Footlight MT Light" pitchFamily="18" charset="0"/>
              </a:rPr>
              <a:t>185ml white sugar</a:t>
            </a:r>
          </a:p>
          <a:p>
            <a:r>
              <a:rPr lang="en-CA" sz="2800" dirty="0" smtClean="0">
                <a:latin typeface="Footlight MT Light" pitchFamily="18" charset="0"/>
              </a:rPr>
              <a:t>1 egg </a:t>
            </a:r>
          </a:p>
          <a:p>
            <a:r>
              <a:rPr lang="en-CA" sz="2800" dirty="0" smtClean="0">
                <a:latin typeface="Footlight MT Light" pitchFamily="18" charset="0"/>
              </a:rPr>
              <a:t>5ml vanilla extract </a:t>
            </a:r>
          </a:p>
          <a:p>
            <a:r>
              <a:rPr lang="en-CA" sz="2800" dirty="0" smtClean="0">
                <a:latin typeface="Footlight MT Light" pitchFamily="18" charset="0"/>
              </a:rPr>
              <a:t>340ml all-purpose flour </a:t>
            </a:r>
          </a:p>
          <a:p>
            <a:r>
              <a:rPr lang="en-CA" sz="2800" dirty="0" smtClean="0">
                <a:latin typeface="Footlight MT Light" pitchFamily="18" charset="0"/>
              </a:rPr>
              <a:t>5ml cream of tartar</a:t>
            </a:r>
          </a:p>
          <a:p>
            <a:r>
              <a:rPr lang="en-CA" sz="2800" dirty="0" smtClean="0">
                <a:latin typeface="Footlight MT Light" pitchFamily="18" charset="0"/>
              </a:rPr>
              <a:t>2ml baking soda </a:t>
            </a:r>
          </a:p>
          <a:p>
            <a:r>
              <a:rPr lang="en-CA" sz="2800" dirty="0" smtClean="0">
                <a:latin typeface="Footlight MT Light" pitchFamily="18" charset="0"/>
              </a:rPr>
              <a:t>Pinch of salt 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842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i="1" u="sng" dirty="0" smtClean="0">
                <a:latin typeface="Footlight MT Light" pitchFamily="18" charset="0"/>
              </a:rPr>
              <a:t>Coating Ingredients:</a:t>
            </a:r>
            <a:endParaRPr lang="en-CA" sz="4400" i="1" u="sng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88640"/>
            <a:ext cx="7125112" cy="4662046"/>
          </a:xfrm>
        </p:spPr>
        <p:txBody>
          <a:bodyPr>
            <a:normAutofit/>
          </a:bodyPr>
          <a:lstStyle/>
          <a:p>
            <a:r>
              <a:rPr lang="en-CA" sz="3200" dirty="0" smtClean="0">
                <a:latin typeface="Footlight MT Light" pitchFamily="18" charset="0"/>
              </a:rPr>
              <a:t>25ml white sugar</a:t>
            </a:r>
          </a:p>
          <a:p>
            <a:r>
              <a:rPr lang="en-CA" sz="3200" dirty="0" smtClean="0">
                <a:latin typeface="Footlight MT Light" pitchFamily="18" charset="0"/>
              </a:rPr>
              <a:t>5ml ground cinnamon </a:t>
            </a:r>
            <a:endParaRPr lang="en-CA" sz="3200" dirty="0">
              <a:latin typeface="Footlight MT Light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01008"/>
            <a:ext cx="4680520" cy="3114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2609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i="1" u="sng" dirty="0" smtClean="0">
                <a:latin typeface="Footlight MT Light" pitchFamily="18" charset="0"/>
              </a:rPr>
              <a:t>Directions:</a:t>
            </a:r>
            <a:endParaRPr lang="en-CA" sz="4400" i="1" u="sng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7378979" cy="475252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CA" sz="3200" dirty="0" smtClean="0">
                <a:latin typeface="Footlight MT Light" pitchFamily="18" charset="0"/>
              </a:rPr>
              <a:t>Preheat the oven to 400 degrees F</a:t>
            </a:r>
          </a:p>
          <a:p>
            <a:pPr marL="514350" indent="-514350">
              <a:buAutoNum type="arabicPeriod"/>
            </a:pPr>
            <a:r>
              <a:rPr lang="en-CA" sz="3200" dirty="0" smtClean="0">
                <a:latin typeface="Footlight MT Light" pitchFamily="18" charset="0"/>
              </a:rPr>
              <a:t>Cream together the margarine and sugar </a:t>
            </a:r>
          </a:p>
          <a:p>
            <a:pPr marL="514350" indent="-514350">
              <a:buAutoNum type="arabicPeriod"/>
            </a:pPr>
            <a:r>
              <a:rPr lang="en-CA" sz="3200" dirty="0" smtClean="0">
                <a:latin typeface="Footlight MT Light" pitchFamily="18" charset="0"/>
              </a:rPr>
              <a:t>Add the egg and vanilla, mix well</a:t>
            </a:r>
          </a:p>
          <a:p>
            <a:pPr marL="514350" indent="-514350">
              <a:buAutoNum type="arabicPeriod"/>
            </a:pPr>
            <a:r>
              <a:rPr lang="en-CA" sz="3200" dirty="0" smtClean="0">
                <a:latin typeface="Footlight MT Light" pitchFamily="18" charset="0"/>
              </a:rPr>
              <a:t>In a separate bowl, mix the flour, cream of tartar, baking soda and salt</a:t>
            </a:r>
          </a:p>
          <a:p>
            <a:pPr marL="514350" indent="-514350"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060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i="1" u="sng" dirty="0" smtClean="0">
                <a:latin typeface="Footlight MT Light" pitchFamily="18" charset="0"/>
              </a:rPr>
              <a:t>Directions Continued… </a:t>
            </a:r>
            <a:endParaRPr lang="en-CA" sz="4400" i="1" u="sng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5"/>
            <a:ext cx="7450987" cy="4824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200" dirty="0" smtClean="0">
                <a:latin typeface="Footlight MT Light" pitchFamily="18" charset="0"/>
              </a:rPr>
              <a:t>5. Add </a:t>
            </a:r>
            <a:r>
              <a:rPr lang="en-CA" sz="3200" dirty="0">
                <a:latin typeface="Footlight MT Light" pitchFamily="18" charset="0"/>
              </a:rPr>
              <a:t>the dry ingredients to wet </a:t>
            </a:r>
            <a:r>
              <a:rPr lang="en-CA" sz="3200" dirty="0" smtClean="0">
                <a:latin typeface="Footlight MT Light" pitchFamily="18" charset="0"/>
              </a:rPr>
              <a:t>ingredients, mix well</a:t>
            </a:r>
          </a:p>
          <a:p>
            <a:pPr marL="0" indent="0">
              <a:buNone/>
            </a:pPr>
            <a:r>
              <a:rPr lang="en-CA" sz="3200" dirty="0" smtClean="0">
                <a:latin typeface="Footlight MT Light" pitchFamily="18" charset="0"/>
              </a:rPr>
              <a:t>6. Shape </a:t>
            </a:r>
            <a:r>
              <a:rPr lang="en-CA" sz="3200" dirty="0">
                <a:latin typeface="Footlight MT Light" pitchFamily="18" charset="0"/>
              </a:rPr>
              <a:t>dough into equal sized balls </a:t>
            </a:r>
            <a:endParaRPr lang="en-CA" sz="3200" dirty="0" smtClean="0">
              <a:latin typeface="Footlight MT Light" pitchFamily="18" charset="0"/>
            </a:endParaRPr>
          </a:p>
          <a:p>
            <a:pPr marL="0" indent="0">
              <a:buNone/>
            </a:pPr>
            <a:r>
              <a:rPr lang="en-CA" sz="3200" dirty="0">
                <a:latin typeface="Footlight MT Light" pitchFamily="18" charset="0"/>
              </a:rPr>
              <a:t>7</a:t>
            </a:r>
            <a:r>
              <a:rPr lang="en-CA" sz="3200" dirty="0" smtClean="0">
                <a:latin typeface="Footlight MT Light" pitchFamily="18" charset="0"/>
              </a:rPr>
              <a:t>. Mix the sugar and cinnamon together in a small bowl </a:t>
            </a:r>
          </a:p>
          <a:p>
            <a:pPr marL="0" indent="0">
              <a:buNone/>
            </a:pPr>
            <a:r>
              <a:rPr lang="en-CA" sz="3200" dirty="0" smtClean="0">
                <a:latin typeface="Footlight MT Light" pitchFamily="18" charset="0"/>
              </a:rPr>
              <a:t>8. Roll </a:t>
            </a:r>
            <a:r>
              <a:rPr lang="en-CA" sz="3200" dirty="0">
                <a:latin typeface="Footlight MT Light" pitchFamily="18" charset="0"/>
              </a:rPr>
              <a:t>balls of dough </a:t>
            </a:r>
            <a:r>
              <a:rPr lang="en-CA" sz="3200" dirty="0" smtClean="0">
                <a:latin typeface="Footlight MT Light" pitchFamily="18" charset="0"/>
              </a:rPr>
              <a:t/>
            </a:r>
            <a:br>
              <a:rPr lang="en-CA" sz="3200" dirty="0" smtClean="0">
                <a:latin typeface="Footlight MT Light" pitchFamily="18" charset="0"/>
              </a:rPr>
            </a:br>
            <a:r>
              <a:rPr lang="en-CA" sz="3200" dirty="0" smtClean="0">
                <a:latin typeface="Footlight MT Light" pitchFamily="18" charset="0"/>
              </a:rPr>
              <a:t>in the cinnamon and </a:t>
            </a:r>
            <a:br>
              <a:rPr lang="en-CA" sz="3200" dirty="0" smtClean="0">
                <a:latin typeface="Footlight MT Light" pitchFamily="18" charset="0"/>
              </a:rPr>
            </a:br>
            <a:r>
              <a:rPr lang="en-CA" sz="3200" dirty="0" smtClean="0">
                <a:latin typeface="Footlight MT Light" pitchFamily="18" charset="0"/>
              </a:rPr>
              <a:t>sugar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77072"/>
            <a:ext cx="3854364" cy="256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3156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i="1" u="sng" dirty="0" smtClean="0">
                <a:latin typeface="Footlight MT Light" pitchFamily="18" charset="0"/>
              </a:rPr>
              <a:t>Directions Continued… </a:t>
            </a:r>
            <a:endParaRPr lang="en-CA" sz="4400" i="1" u="sng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7613925" cy="5157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200" dirty="0" smtClean="0">
                <a:latin typeface="Footlight MT Light" pitchFamily="18" charset="0"/>
              </a:rPr>
              <a:t>9. Place </a:t>
            </a:r>
            <a:r>
              <a:rPr lang="en-CA" sz="3200" dirty="0">
                <a:latin typeface="Footlight MT Light" pitchFamily="18" charset="0"/>
              </a:rPr>
              <a:t>on a cookie sheet approximately 2 inches apart – do not flatten! </a:t>
            </a:r>
          </a:p>
          <a:p>
            <a:pPr marL="0" indent="0">
              <a:buNone/>
            </a:pPr>
            <a:endParaRPr lang="en-CA" sz="3200" dirty="0" smtClean="0">
              <a:latin typeface="Footlight MT Light" pitchFamily="18" charset="0"/>
            </a:endParaRPr>
          </a:p>
          <a:p>
            <a:pPr marL="0" indent="0">
              <a:buNone/>
            </a:pPr>
            <a:endParaRPr lang="en-CA" sz="3200" dirty="0">
              <a:latin typeface="Footlight MT Light" pitchFamily="18" charset="0"/>
            </a:endParaRPr>
          </a:p>
          <a:p>
            <a:pPr marL="0" indent="0">
              <a:buNone/>
            </a:pPr>
            <a:endParaRPr lang="en-CA" sz="3200" dirty="0" smtClean="0">
              <a:latin typeface="Footlight MT Light" pitchFamily="18" charset="0"/>
            </a:endParaRPr>
          </a:p>
          <a:p>
            <a:pPr marL="0" indent="0">
              <a:buNone/>
            </a:pPr>
            <a:endParaRPr lang="en-CA" sz="3200" dirty="0" smtClean="0">
              <a:latin typeface="Footlight MT Light" pitchFamily="18" charset="0"/>
            </a:endParaRPr>
          </a:p>
          <a:p>
            <a:pPr marL="0" indent="0">
              <a:buNone/>
            </a:pPr>
            <a:r>
              <a:rPr lang="en-CA" sz="3200" dirty="0" smtClean="0">
                <a:latin typeface="Footlight MT Light" pitchFamily="18" charset="0"/>
              </a:rPr>
              <a:t>10. </a:t>
            </a:r>
            <a:r>
              <a:rPr lang="en-CA" sz="3200" dirty="0">
                <a:latin typeface="Footlight MT Light" pitchFamily="18" charset="0"/>
              </a:rPr>
              <a:t>Bake for 8-10 minutes, or until edges are golden </a:t>
            </a:r>
          </a:p>
          <a:p>
            <a:endParaRPr lang="en-CA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54297"/>
            <a:ext cx="4205988" cy="2798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2057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800" i="1" dirty="0" smtClean="0">
                <a:latin typeface="Footlight MT Light" pitchFamily="18" charset="0"/>
              </a:rPr>
              <a:t>They make a good gift! </a:t>
            </a:r>
            <a:endParaRPr lang="en-CA" sz="4800" i="1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2395061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00808"/>
            <a:ext cx="3106682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538" y="1700808"/>
            <a:ext cx="2952328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815" y="4859920"/>
            <a:ext cx="4500207" cy="199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6663025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22</TotalTime>
  <Words>153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Winter</vt:lpstr>
      <vt:lpstr>Snickerdoodles</vt:lpstr>
      <vt:lpstr>Ingredients:</vt:lpstr>
      <vt:lpstr>Coating Ingredients:</vt:lpstr>
      <vt:lpstr>Directions:</vt:lpstr>
      <vt:lpstr>Directions Continued… </vt:lpstr>
      <vt:lpstr>Directions Continued… </vt:lpstr>
      <vt:lpstr>They make a good gift!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Snickerdoodles</dc:title>
  <dc:creator>Brianne Miller</dc:creator>
  <cp:lastModifiedBy>Brianne Miller</cp:lastModifiedBy>
  <cp:revision>3</cp:revision>
  <dcterms:created xsi:type="dcterms:W3CDTF">2012-12-17T05:49:04Z</dcterms:created>
  <dcterms:modified xsi:type="dcterms:W3CDTF">2012-12-17T06:11:13Z</dcterms:modified>
</cp:coreProperties>
</file>