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6" r:id="rId14"/>
    <p:sldId id="267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2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D6A0-7125-440F-BDB9-657E2CB371D8}" type="datetimeFigureOut">
              <a:rPr lang="en-CA" smtClean="0"/>
              <a:t>25/02/2013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1AEA-8D5B-4399-9A89-EC3D28E78FB2}" type="slidenum">
              <a:rPr lang="en-CA" smtClean="0"/>
              <a:t>‹#›</a:t>
            </a:fld>
            <a:endParaRPr lang="en-C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D6A0-7125-440F-BDB9-657E2CB371D8}" type="datetimeFigureOut">
              <a:rPr lang="en-CA" smtClean="0"/>
              <a:t>25/02/2013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1AEA-8D5B-4399-9A89-EC3D28E78F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D6A0-7125-440F-BDB9-657E2CB371D8}" type="datetimeFigureOut">
              <a:rPr lang="en-CA" smtClean="0"/>
              <a:t>25/02/2013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1AEA-8D5B-4399-9A89-EC3D28E78F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D6A0-7125-440F-BDB9-657E2CB371D8}" type="datetimeFigureOut">
              <a:rPr lang="en-CA" smtClean="0"/>
              <a:t>25/02/2013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1AEA-8D5B-4399-9A89-EC3D28E78F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D6A0-7125-440F-BDB9-657E2CB371D8}" type="datetimeFigureOut">
              <a:rPr lang="en-CA" smtClean="0"/>
              <a:t>25/02/2013</a:t>
            </a:fld>
            <a:endParaRPr lang="en-C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1AEA-8D5B-4399-9A89-EC3D28E78FB2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D6A0-7125-440F-BDB9-657E2CB371D8}" type="datetimeFigureOut">
              <a:rPr lang="en-CA" smtClean="0"/>
              <a:t>25/02/2013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1AEA-8D5B-4399-9A89-EC3D28E78F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D6A0-7125-440F-BDB9-657E2CB371D8}" type="datetimeFigureOut">
              <a:rPr lang="en-CA" smtClean="0"/>
              <a:t>25/02/2013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1AEA-8D5B-4399-9A89-EC3D28E78F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D6A0-7125-440F-BDB9-657E2CB371D8}" type="datetimeFigureOut">
              <a:rPr lang="en-CA" smtClean="0"/>
              <a:t>25/02/2013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1AEA-8D5B-4399-9A89-EC3D28E78F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D6A0-7125-440F-BDB9-657E2CB371D8}" type="datetimeFigureOut">
              <a:rPr lang="en-CA" smtClean="0"/>
              <a:t>25/02/2013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1AEA-8D5B-4399-9A89-EC3D28E78FB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D6A0-7125-440F-BDB9-657E2CB371D8}" type="datetimeFigureOut">
              <a:rPr lang="en-CA" smtClean="0"/>
              <a:t>25/02/2013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1AEA-8D5B-4399-9A89-EC3D28E78FB2}" type="slidenum">
              <a:rPr lang="en-CA" smtClean="0"/>
              <a:t>‹#›</a:t>
            </a:fld>
            <a:endParaRPr lang="en-C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D6A0-7125-440F-BDB9-657E2CB371D8}" type="datetimeFigureOut">
              <a:rPr lang="en-CA" smtClean="0"/>
              <a:t>25/02/2013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41AEA-8D5B-4399-9A89-EC3D28E78FB2}" type="slidenum">
              <a:rPr lang="en-CA" smtClean="0"/>
              <a:t>‹#›</a:t>
            </a:fld>
            <a:endParaRPr lang="en-C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431D6A0-7125-440F-BDB9-657E2CB371D8}" type="datetimeFigureOut">
              <a:rPr lang="en-CA" smtClean="0"/>
              <a:t>25/02/2013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8A41AEA-8D5B-4399-9A89-EC3D28E78FB2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Small Appliances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6040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Hand Mixer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is one thing a hand mixer should not be used for?</a:t>
            </a:r>
            <a:endParaRPr lang="en-CA" dirty="0"/>
          </a:p>
          <a:p>
            <a:pPr lvl="2"/>
            <a:r>
              <a:rPr lang="en-US" dirty="0" smtClean="0"/>
              <a:t>Heavy dough</a:t>
            </a:r>
          </a:p>
          <a:p>
            <a:pPr marL="685800" lvl="2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Briefly </a:t>
            </a:r>
            <a:r>
              <a:rPr lang="en-US" dirty="0"/>
              <a:t>explain the bowl mixing procedure.</a:t>
            </a:r>
            <a:endParaRPr lang="en-CA" dirty="0"/>
          </a:p>
          <a:p>
            <a:pPr lvl="2"/>
            <a:r>
              <a:rPr lang="en-US" dirty="0" smtClean="0"/>
              <a:t>Guide mixer around the  bowl</a:t>
            </a:r>
          </a:p>
          <a:p>
            <a:pPr lvl="2"/>
            <a:r>
              <a:rPr lang="en-US" dirty="0" smtClean="0"/>
              <a:t>Scrape sides of the bowl with rubber spatula</a:t>
            </a:r>
          </a:p>
          <a:p>
            <a:pPr marL="685800" lvl="2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660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Panini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Name </a:t>
            </a:r>
            <a:r>
              <a:rPr lang="en-US" dirty="0"/>
              <a:t>3 types of bread to use for a Panini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Focaccia</a:t>
            </a:r>
          </a:p>
          <a:p>
            <a:pPr lvl="2"/>
            <a:r>
              <a:rPr lang="en-US" dirty="0" err="1" smtClean="0"/>
              <a:t>Ciabatta</a:t>
            </a:r>
            <a:endParaRPr lang="en-US" dirty="0" smtClean="0"/>
          </a:p>
          <a:p>
            <a:pPr lvl="2"/>
            <a:r>
              <a:rPr lang="en-US" dirty="0" smtClean="0"/>
              <a:t>English muffins</a:t>
            </a:r>
          </a:p>
          <a:p>
            <a:pPr lvl="2"/>
            <a:r>
              <a:rPr lang="en-US" dirty="0" smtClean="0"/>
              <a:t>Bagels</a:t>
            </a:r>
          </a:p>
          <a:p>
            <a:pPr lvl="2"/>
            <a:r>
              <a:rPr lang="en-US" dirty="0" smtClean="0"/>
              <a:t>Hoagie rolls</a:t>
            </a:r>
            <a:endParaRPr lang="en-CA" dirty="0"/>
          </a:p>
          <a:p>
            <a:endParaRPr lang="en-CA" dirty="0" smtClean="0"/>
          </a:p>
          <a:p>
            <a:pPr lvl="0"/>
            <a:r>
              <a:rPr lang="en-US" dirty="0" smtClean="0"/>
              <a:t> </a:t>
            </a:r>
            <a:r>
              <a:rPr lang="en-US" dirty="0"/>
              <a:t>What types of fillings can be used in a Panini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Meat (already cooked)</a:t>
            </a:r>
          </a:p>
          <a:p>
            <a:pPr lvl="2"/>
            <a:r>
              <a:rPr lang="en-US" dirty="0" smtClean="0"/>
              <a:t>Cheeses</a:t>
            </a:r>
          </a:p>
          <a:p>
            <a:pPr lvl="2"/>
            <a:r>
              <a:rPr lang="en-US" dirty="0" smtClean="0"/>
              <a:t>Fruits</a:t>
            </a:r>
          </a:p>
          <a:p>
            <a:pPr lvl="2"/>
            <a:r>
              <a:rPr lang="en-US" dirty="0" smtClean="0"/>
              <a:t>Veggies</a:t>
            </a:r>
          </a:p>
          <a:p>
            <a:pPr lvl="2"/>
            <a:r>
              <a:rPr lang="en-US" dirty="0" smtClean="0"/>
              <a:t>sauces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261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Panini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If you do not have a Panini pan, what else can be used to make a Panini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A frying pan with another pan such as a cake pan placed on top and something heavy to place on the top pan</a:t>
            </a:r>
            <a:endParaRPr lang="en-CA" dirty="0"/>
          </a:p>
          <a:p>
            <a:endParaRPr lang="en-CA" dirty="0" smtClean="0"/>
          </a:p>
          <a:p>
            <a:pPr lvl="0"/>
            <a:r>
              <a:rPr lang="en-US" dirty="0" smtClean="0"/>
              <a:t>What </a:t>
            </a:r>
            <a:r>
              <a:rPr lang="en-US" dirty="0"/>
              <a:t>part of the Panini press do you place your assembled sandwich on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Bottom grill plate</a:t>
            </a:r>
            <a:endParaRPr lang="en-CA" dirty="0" smtClean="0"/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42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Popcorn Popper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Name three ways to make popcorn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Pan-popped corn in oil on a stovetop or over a fire</a:t>
            </a:r>
          </a:p>
          <a:p>
            <a:pPr lvl="2"/>
            <a:r>
              <a:rPr lang="en-US" dirty="0" smtClean="0"/>
              <a:t>Hot air poppers</a:t>
            </a:r>
          </a:p>
          <a:p>
            <a:pPr lvl="2"/>
            <a:r>
              <a:rPr lang="en-US" dirty="0" smtClean="0"/>
              <a:t>Microwave 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pPr lvl="0"/>
            <a:r>
              <a:rPr lang="en-US" dirty="0"/>
              <a:t>Which way is the most nutritious?</a:t>
            </a:r>
            <a:endParaRPr lang="en-CA" dirty="0"/>
          </a:p>
          <a:p>
            <a:pPr lvl="2"/>
            <a:r>
              <a:rPr lang="en-US" dirty="0" smtClean="0"/>
              <a:t>Hot air popper</a:t>
            </a:r>
            <a:r>
              <a:rPr lang="en-US" dirty="0"/>
              <a:t> </a:t>
            </a:r>
            <a:endParaRPr lang="en-CA" dirty="0"/>
          </a:p>
          <a:p>
            <a:endParaRPr lang="en-CA" dirty="0" smtClean="0"/>
          </a:p>
          <a:p>
            <a:pPr lvl="0"/>
            <a:r>
              <a:rPr lang="en-US" dirty="0" smtClean="0"/>
              <a:t>How </a:t>
            </a:r>
            <a:r>
              <a:rPr lang="en-US" dirty="0"/>
              <a:t>many kernels should be put into the popper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1/3 of a cup.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218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Microwave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Name two reasons why the microwave has become one of the most popular small appliances</a:t>
            </a:r>
            <a:r>
              <a:rPr lang="en-US" dirty="0" smtClean="0"/>
              <a:t>.</a:t>
            </a:r>
          </a:p>
          <a:p>
            <a:pPr lvl="2"/>
            <a:r>
              <a:rPr lang="en-CA" dirty="0" smtClean="0"/>
              <a:t>They cook food quickly</a:t>
            </a:r>
          </a:p>
          <a:p>
            <a:pPr lvl="2"/>
            <a:r>
              <a:rPr lang="en-CA" dirty="0" smtClean="0"/>
              <a:t>Efficient in their use of electricity – it only heats the food</a:t>
            </a:r>
            <a:endParaRPr lang="en-CA" dirty="0"/>
          </a:p>
          <a:p>
            <a:endParaRPr lang="en-CA" dirty="0" smtClean="0"/>
          </a:p>
          <a:p>
            <a:pPr lvl="0"/>
            <a:r>
              <a:rPr lang="en-US" dirty="0" smtClean="0"/>
              <a:t>Name </a:t>
            </a:r>
            <a:r>
              <a:rPr lang="en-US" dirty="0"/>
              <a:t>three containers that are safe to use for microwave </a:t>
            </a:r>
            <a:r>
              <a:rPr lang="en-US" dirty="0" smtClean="0"/>
              <a:t>cooking.</a:t>
            </a:r>
          </a:p>
          <a:p>
            <a:pPr lvl="2"/>
            <a:r>
              <a:rPr lang="en-CA" dirty="0" smtClean="0"/>
              <a:t>Most plastics</a:t>
            </a:r>
          </a:p>
          <a:p>
            <a:pPr lvl="2"/>
            <a:r>
              <a:rPr lang="en-CA" dirty="0" smtClean="0"/>
              <a:t>Glass</a:t>
            </a:r>
          </a:p>
          <a:p>
            <a:pPr lvl="2"/>
            <a:r>
              <a:rPr lang="en-CA" dirty="0" smtClean="0"/>
              <a:t>ceramics</a:t>
            </a:r>
            <a:endParaRPr lang="en-CA" dirty="0"/>
          </a:p>
          <a:p>
            <a:endParaRPr lang="en-CA" dirty="0" smtClean="0"/>
          </a:p>
          <a:p>
            <a:pPr lvl="0"/>
            <a:r>
              <a:rPr lang="en-US" dirty="0" smtClean="0"/>
              <a:t>What </a:t>
            </a:r>
            <a:r>
              <a:rPr lang="en-US" dirty="0"/>
              <a:t>type of container should not be used in the microwave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metal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675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Cupcake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How much of each ingredient was used to give cupcakes its name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A cup of flour, a cup of butter, a cup of sugar and etc.</a:t>
            </a:r>
            <a:endParaRPr lang="en-CA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What </a:t>
            </a:r>
            <a:r>
              <a:rPr lang="en-US" dirty="0"/>
              <a:t>types of cups were used in old cookbooks to bake cupcakes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Earthenware tea cups</a:t>
            </a:r>
          </a:p>
          <a:p>
            <a:pPr lvl="2"/>
            <a:r>
              <a:rPr lang="en-US" dirty="0" smtClean="0"/>
              <a:t>Other small clay baking pans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119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Cupcake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How full will the reservoirs be to make the cupcakes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Approximately 2/3 full</a:t>
            </a:r>
          </a:p>
          <a:p>
            <a:pPr lvl="2"/>
            <a:endParaRPr lang="en-CA" dirty="0"/>
          </a:p>
          <a:p>
            <a:pPr lvl="0"/>
            <a:r>
              <a:rPr lang="en-US" dirty="0" smtClean="0"/>
              <a:t>Describe </a:t>
            </a:r>
            <a:r>
              <a:rPr lang="en-US" dirty="0"/>
              <a:t>how to test for doneness of the cupcakes. </a:t>
            </a:r>
            <a:endParaRPr lang="en-US" dirty="0" smtClean="0"/>
          </a:p>
          <a:p>
            <a:pPr lvl="2"/>
            <a:r>
              <a:rPr lang="en-US" dirty="0" smtClean="0"/>
              <a:t>Insert a toothpick into the middle of a cupcake if the toothpick comes out clean the cupcake is ready.</a:t>
            </a:r>
          </a:p>
          <a:p>
            <a:pPr lvl="2"/>
            <a:r>
              <a:rPr lang="en-US" dirty="0" smtClean="0"/>
              <a:t>Be sure to check all cupcakes in different spots to make sure it is cooked evenly.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490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Waffle Iron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Briefly tell how the first waffle was discovered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Century England</a:t>
            </a:r>
          </a:p>
          <a:p>
            <a:pPr lvl="2"/>
            <a:r>
              <a:rPr lang="en-US" dirty="0" smtClean="0"/>
              <a:t>Crusader accidently sat in baked fresh oats</a:t>
            </a:r>
          </a:p>
          <a:p>
            <a:pPr lvl="2"/>
            <a:r>
              <a:rPr lang="en-US" dirty="0" smtClean="0"/>
              <a:t>“</a:t>
            </a:r>
            <a:r>
              <a:rPr lang="en-US" dirty="0" err="1" smtClean="0"/>
              <a:t>waffre</a:t>
            </a:r>
            <a:r>
              <a:rPr lang="en-US" dirty="0" smtClean="0"/>
              <a:t>” meaning flat honey-comb-like cakes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pPr lvl="0"/>
            <a:r>
              <a:rPr lang="en-US" dirty="0"/>
              <a:t>Name 4 other foods that may be prepared on the waffle iron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French toast</a:t>
            </a:r>
          </a:p>
          <a:p>
            <a:pPr lvl="2"/>
            <a:r>
              <a:rPr lang="en-US" dirty="0" smtClean="0"/>
              <a:t>Eggs</a:t>
            </a:r>
          </a:p>
          <a:p>
            <a:pPr lvl="2"/>
            <a:r>
              <a:rPr lang="en-US" dirty="0" smtClean="0"/>
              <a:t>Bacon</a:t>
            </a:r>
          </a:p>
          <a:p>
            <a:pPr lvl="2"/>
            <a:r>
              <a:rPr lang="en-US" dirty="0" smtClean="0"/>
              <a:t>Grilled Sandwiches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978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Waffle Iron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Explain how to clean the waffle iron grids.</a:t>
            </a:r>
            <a:endParaRPr lang="en-CA" dirty="0"/>
          </a:p>
          <a:p>
            <a:pPr lvl="2"/>
            <a:r>
              <a:rPr lang="en-US" dirty="0" smtClean="0"/>
              <a:t>Brush away any crumbs</a:t>
            </a:r>
          </a:p>
          <a:p>
            <a:pPr lvl="2"/>
            <a:r>
              <a:rPr lang="en-US" dirty="0" smtClean="0"/>
              <a:t>Never submerse into water</a:t>
            </a:r>
          </a:p>
          <a:p>
            <a:pPr marL="685800" lvl="2" indent="0">
              <a:buNone/>
            </a:pPr>
            <a:r>
              <a:rPr lang="en-US" dirty="0"/>
              <a:t> </a:t>
            </a:r>
            <a:endParaRPr lang="en-CA" dirty="0"/>
          </a:p>
          <a:p>
            <a:pPr lvl="0"/>
            <a:r>
              <a:rPr lang="en-US" dirty="0"/>
              <a:t>Explain how to clean the outside of the waffle iron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Use a damp cloth to wipe the outside, dry with clean dish towel</a:t>
            </a:r>
          </a:p>
          <a:p>
            <a:pPr lvl="2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1152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Waffle Iron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How can you tell if the waffle iron is hot enough to start baking the waffle?</a:t>
            </a:r>
            <a:endParaRPr lang="en-CA" dirty="0"/>
          </a:p>
          <a:p>
            <a:pPr lvl="2"/>
            <a:r>
              <a:rPr lang="en-US" dirty="0" smtClean="0"/>
              <a:t>Heat until indicator light turns on</a:t>
            </a:r>
          </a:p>
          <a:p>
            <a:pPr lvl="2"/>
            <a:r>
              <a:rPr lang="en-US" dirty="0" smtClean="0"/>
              <a:t>If no light – sprinkle a few drops of water on the grid; if drip sizzles the iron is hot enough</a:t>
            </a:r>
          </a:p>
          <a:p>
            <a:pPr marL="685800" lvl="2" indent="0">
              <a:buNone/>
            </a:pPr>
            <a:r>
              <a:rPr lang="en-US" dirty="0"/>
              <a:t> </a:t>
            </a:r>
            <a:endParaRPr lang="en-CA" dirty="0"/>
          </a:p>
          <a:p>
            <a:pPr lvl="0"/>
            <a:r>
              <a:rPr lang="en-US" dirty="0" smtClean="0"/>
              <a:t>What </a:t>
            </a:r>
            <a:r>
              <a:rPr lang="en-US" dirty="0"/>
              <a:t>should you do if there is some resistance when you try to open the waffle iron after the waffle has baked for some time?</a:t>
            </a:r>
            <a:endParaRPr lang="en-CA" dirty="0"/>
          </a:p>
          <a:p>
            <a:pPr lvl="2"/>
            <a:r>
              <a:rPr lang="en-CA" dirty="0" smtClean="0"/>
              <a:t>Allow it to cook for a little bit longer, stop trying to open the waffle iron.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81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Waffle Iron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pPr lvl="0"/>
            <a:r>
              <a:rPr lang="en-US" dirty="0"/>
              <a:t>What two things can you do with leftover batter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Either bake all the batter, and then place waffles in plastic wrap</a:t>
            </a:r>
          </a:p>
          <a:p>
            <a:pPr lvl="2"/>
            <a:r>
              <a:rPr lang="en-US" dirty="0" smtClean="0"/>
              <a:t>Save the batter in the refrigerator to be used in a few days.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4089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Blender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Name 5 things a blender will not do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Mash potatoes</a:t>
            </a:r>
          </a:p>
          <a:p>
            <a:pPr lvl="2"/>
            <a:r>
              <a:rPr lang="en-US" dirty="0" smtClean="0"/>
              <a:t>Whip egg whites</a:t>
            </a:r>
          </a:p>
          <a:p>
            <a:pPr lvl="2"/>
            <a:r>
              <a:rPr lang="en-US" dirty="0" smtClean="0"/>
              <a:t>Whip cream</a:t>
            </a:r>
          </a:p>
          <a:p>
            <a:pPr lvl="2"/>
            <a:r>
              <a:rPr lang="en-US" dirty="0" smtClean="0"/>
              <a:t>Knead stiff dough</a:t>
            </a:r>
          </a:p>
          <a:p>
            <a:pPr lvl="2"/>
            <a:r>
              <a:rPr lang="en-US" dirty="0" smtClean="0"/>
              <a:t>Crush whole ice cubes</a:t>
            </a:r>
          </a:p>
          <a:p>
            <a:pPr lvl="2"/>
            <a:r>
              <a:rPr lang="en-US" dirty="0" smtClean="0"/>
              <a:t>Extract juices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CA" dirty="0"/>
          </a:p>
          <a:p>
            <a:pPr lvl="0"/>
            <a:r>
              <a:rPr lang="en-US" dirty="0"/>
              <a:t>List the 6 main parts of the blender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Measuring Cup			Motor Base</a:t>
            </a:r>
          </a:p>
          <a:p>
            <a:pPr lvl="2"/>
            <a:r>
              <a:rPr lang="en-US" dirty="0" smtClean="0"/>
              <a:t>Cover				Speed Control</a:t>
            </a:r>
          </a:p>
          <a:p>
            <a:pPr lvl="2"/>
            <a:r>
              <a:rPr lang="en-US" dirty="0" smtClean="0"/>
              <a:t>Blender container 		Blade </a:t>
            </a:r>
            <a:r>
              <a:rPr lang="en-US" dirty="0"/>
              <a:t>assembly </a:t>
            </a:r>
            <a:endParaRPr lang="en-CA" dirty="0"/>
          </a:p>
          <a:p>
            <a:pPr lvl="2"/>
            <a:endParaRPr lang="en-US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62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Blender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part of the blender should never be immersed in water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Motor Base</a:t>
            </a:r>
          </a:p>
          <a:p>
            <a:pPr lvl="2"/>
            <a:endParaRPr lang="en-US" dirty="0"/>
          </a:p>
          <a:p>
            <a:pPr marL="685800" lvl="2" indent="0">
              <a:buNone/>
            </a:pPr>
            <a:endParaRPr lang="en-CA" dirty="0"/>
          </a:p>
          <a:p>
            <a:pPr lvl="0"/>
            <a:r>
              <a:rPr lang="en-US" dirty="0" smtClean="0"/>
              <a:t>List </a:t>
            </a:r>
            <a:r>
              <a:rPr lang="en-US" dirty="0"/>
              <a:t>two blender “do’s” that you think are important</a:t>
            </a:r>
            <a:r>
              <a:rPr lang="en-US" dirty="0" smtClean="0"/>
              <a:t>.</a:t>
            </a:r>
          </a:p>
          <a:p>
            <a:pPr lvl="2"/>
            <a:r>
              <a:rPr lang="en-CA" dirty="0" smtClean="0"/>
              <a:t>Unplug cord from outlet</a:t>
            </a:r>
          </a:p>
          <a:p>
            <a:pPr lvl="2"/>
            <a:r>
              <a:rPr lang="en-CA" dirty="0" smtClean="0"/>
              <a:t>Remove container from motor unit</a:t>
            </a:r>
          </a:p>
          <a:p>
            <a:pPr lvl="2"/>
            <a:r>
              <a:rPr lang="en-CA" dirty="0" smtClean="0"/>
              <a:t>Remove blade assembly from container and wash</a:t>
            </a:r>
          </a:p>
          <a:p>
            <a:pPr lvl="2"/>
            <a:r>
              <a:rPr lang="en-CA" dirty="0" smtClean="0"/>
              <a:t>Operate only on a clean surface</a:t>
            </a:r>
          </a:p>
          <a:p>
            <a:pPr lvl="2"/>
            <a:r>
              <a:rPr lang="en-CA" dirty="0" smtClean="0"/>
              <a:t>Keep hands away from moving blades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4309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Blender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List four blender “don’ts” that you think are important.</a:t>
            </a:r>
            <a:endParaRPr lang="en-CA" dirty="0"/>
          </a:p>
          <a:p>
            <a:pPr lvl="2"/>
            <a:r>
              <a:rPr lang="en-US" dirty="0" smtClean="0"/>
              <a:t>Don’t put hands near moving blades</a:t>
            </a:r>
          </a:p>
          <a:p>
            <a:pPr lvl="2"/>
            <a:r>
              <a:rPr lang="en-US" dirty="0" smtClean="0"/>
              <a:t>Don’t remove cover while running</a:t>
            </a:r>
          </a:p>
          <a:p>
            <a:pPr lvl="2"/>
            <a:r>
              <a:rPr lang="en-US" dirty="0" smtClean="0"/>
              <a:t>Don’t process the mixture too long</a:t>
            </a:r>
          </a:p>
          <a:p>
            <a:pPr lvl="2"/>
            <a:r>
              <a:rPr lang="en-US" dirty="0" smtClean="0"/>
              <a:t>Don’t over heat the motor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438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Hand Mixer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Name the four parts of the hand mixer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 beaters</a:t>
            </a:r>
          </a:p>
          <a:p>
            <a:pPr lvl="2"/>
            <a:r>
              <a:rPr lang="en-US" dirty="0" smtClean="0"/>
              <a:t>The power unit</a:t>
            </a:r>
          </a:p>
          <a:p>
            <a:pPr lvl="2"/>
            <a:r>
              <a:rPr lang="en-US" dirty="0" smtClean="0"/>
              <a:t>Beater ejector</a:t>
            </a:r>
          </a:p>
          <a:p>
            <a:pPr lvl="2"/>
            <a:r>
              <a:rPr lang="en-US" dirty="0" smtClean="0"/>
              <a:t>Speed control selector</a:t>
            </a:r>
            <a:endParaRPr lang="en-CA" dirty="0"/>
          </a:p>
          <a:p>
            <a:endParaRPr lang="en-CA" dirty="0" smtClean="0"/>
          </a:p>
          <a:p>
            <a:pPr lvl="0"/>
            <a:r>
              <a:rPr lang="en-US" dirty="0" smtClean="0"/>
              <a:t>Name </a:t>
            </a:r>
            <a:r>
              <a:rPr lang="en-US" dirty="0"/>
              <a:t>two benefits of using a hand mixer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Saves time and energy</a:t>
            </a:r>
          </a:p>
          <a:p>
            <a:pPr lvl="2"/>
            <a:r>
              <a:rPr lang="en-US" dirty="0" smtClean="0"/>
              <a:t>Provides a uniform project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01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360</TotalTime>
  <Words>626</Words>
  <Application>Microsoft Office PowerPoint</Application>
  <PresentationFormat>On-screen Show (4:3)</PresentationFormat>
  <Paragraphs>135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Thatch</vt:lpstr>
      <vt:lpstr>Small Appliances</vt:lpstr>
      <vt:lpstr>Waffle Iron</vt:lpstr>
      <vt:lpstr>Waffle Iron</vt:lpstr>
      <vt:lpstr>Waffle Iron</vt:lpstr>
      <vt:lpstr>Waffle Iron</vt:lpstr>
      <vt:lpstr>Blender</vt:lpstr>
      <vt:lpstr>Blender</vt:lpstr>
      <vt:lpstr>Blender</vt:lpstr>
      <vt:lpstr>Hand Mixer</vt:lpstr>
      <vt:lpstr>Hand Mixer</vt:lpstr>
      <vt:lpstr>Panini</vt:lpstr>
      <vt:lpstr>Panini</vt:lpstr>
      <vt:lpstr>Popcorn Popper</vt:lpstr>
      <vt:lpstr>Microwave</vt:lpstr>
      <vt:lpstr>Cupcake</vt:lpstr>
      <vt:lpstr>Cupcake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Appliances</dc:title>
  <dc:creator>sammy6</dc:creator>
  <cp:lastModifiedBy>sammy6</cp:lastModifiedBy>
  <cp:revision>14</cp:revision>
  <dcterms:created xsi:type="dcterms:W3CDTF">2013-01-10T16:49:48Z</dcterms:created>
  <dcterms:modified xsi:type="dcterms:W3CDTF">2013-02-25T16:24:55Z</dcterms:modified>
</cp:coreProperties>
</file>