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3C4AC09-86B3-4B7D-861B-7ECD884DC3D9}" type="datetimeFigureOut">
              <a:rPr lang="en-CA" smtClean="0"/>
              <a:t>22/03/2013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D594DD-EB66-48CB-97E2-F44E0056DEC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Selecting Fruits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Canned, frozen, and dried fruits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723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9104" y="692696"/>
            <a:ext cx="8064896" cy="4471391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They can be whole, sliced, or in pieces.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Come </a:t>
            </a:r>
            <a:r>
              <a:rPr lang="en-US" b="1" u="sng" dirty="0">
                <a:effectLst/>
              </a:rPr>
              <a:t>packed in juice </a:t>
            </a:r>
            <a:r>
              <a:rPr lang="en-US" dirty="0">
                <a:effectLst/>
              </a:rPr>
              <a:t>or light, heavy or extra heavy syrup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Packed in cans or jars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Purchase the </a:t>
            </a:r>
            <a:r>
              <a:rPr lang="en-US" b="1" u="sng" dirty="0">
                <a:effectLst/>
              </a:rPr>
              <a:t>size container </a:t>
            </a:r>
            <a:r>
              <a:rPr lang="en-US" dirty="0">
                <a:effectLst/>
              </a:rPr>
              <a:t>that meets your needs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Usually </a:t>
            </a:r>
            <a:r>
              <a:rPr lang="en-US" b="1" u="sng" dirty="0">
                <a:effectLst/>
              </a:rPr>
              <a:t>less expensive </a:t>
            </a:r>
            <a:r>
              <a:rPr lang="en-US" dirty="0">
                <a:effectLst/>
              </a:rPr>
              <a:t>than frozen or fresh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Cost depends on </a:t>
            </a:r>
            <a:r>
              <a:rPr lang="en-US" b="1" u="sng" dirty="0">
                <a:effectLst/>
              </a:rPr>
              <a:t>brand, can size, quality, </a:t>
            </a:r>
            <a:r>
              <a:rPr lang="en-US" dirty="0">
                <a:effectLst/>
              </a:rPr>
              <a:t>and packing liquid</a:t>
            </a:r>
            <a:endParaRPr lang="en-CA" dirty="0">
              <a:effectLst/>
            </a:endParaRPr>
          </a:p>
          <a:p>
            <a:pPr lvl="0"/>
            <a:r>
              <a:rPr lang="en-US" dirty="0">
                <a:effectLst/>
              </a:rPr>
              <a:t>Jars free from dents, bulges, leaks</a:t>
            </a:r>
            <a:endParaRPr lang="en-CA" dirty="0">
              <a:effectLst/>
            </a:endParaRPr>
          </a:p>
          <a:p>
            <a:pPr lvl="0"/>
            <a:r>
              <a:rPr lang="en-US" b="1" u="sng" dirty="0">
                <a:effectLst/>
              </a:rPr>
              <a:t>Cover and store in refrigerator</a:t>
            </a:r>
            <a:endParaRPr lang="en-CA" b="1" u="sng" dirty="0">
              <a:effectLst/>
            </a:endParaRPr>
          </a:p>
          <a:p>
            <a:pPr marL="1828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Canned Fruits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272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685801"/>
            <a:ext cx="7416824" cy="4327375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Available sweetened and unsweetened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Whole or in pieces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Most common: </a:t>
            </a:r>
            <a:r>
              <a:rPr lang="en-US" b="1" u="sng" dirty="0">
                <a:effectLst/>
              </a:rPr>
              <a:t>blueberries, raspberries, strawberries, and cherries</a:t>
            </a:r>
            <a:endParaRPr lang="en-CA" b="1" u="sng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Most come in plastic bags, and paper/plastic cartons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May loose </a:t>
            </a:r>
            <a:r>
              <a:rPr lang="en-US" b="1" u="sng" dirty="0">
                <a:effectLst/>
              </a:rPr>
              <a:t>texture </a:t>
            </a:r>
            <a:r>
              <a:rPr lang="en-US" dirty="0">
                <a:effectLst/>
              </a:rPr>
              <a:t>quality during freezing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b="1" u="sng" dirty="0">
                <a:effectLst/>
              </a:rPr>
              <a:t>Less expensive </a:t>
            </a:r>
            <a:r>
              <a:rPr lang="en-US" dirty="0">
                <a:effectLst/>
              </a:rPr>
              <a:t>than fresh</a:t>
            </a:r>
            <a:endParaRPr lang="en-CA" dirty="0">
              <a:effectLst/>
            </a:endParaRPr>
          </a:p>
          <a:p>
            <a:pPr marL="1828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Frozen Fruits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40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685801"/>
            <a:ext cx="8100392" cy="43273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Cost depends on </a:t>
            </a:r>
            <a:r>
              <a:rPr lang="en-US" b="1" u="sng" dirty="0">
                <a:effectLst/>
              </a:rPr>
              <a:t>brand, packaging, size</a:t>
            </a:r>
            <a:r>
              <a:rPr lang="en-US" dirty="0">
                <a:effectLst/>
              </a:rPr>
              <a:t>, added ingredients such as sweetener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Choose clean, undamaged, and frozen solid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Store in </a:t>
            </a:r>
            <a:r>
              <a:rPr lang="en-US" b="1" u="sng" dirty="0">
                <a:effectLst/>
              </a:rPr>
              <a:t>coldest</a:t>
            </a:r>
            <a:r>
              <a:rPr lang="en-US" dirty="0">
                <a:effectLst/>
              </a:rPr>
              <a:t> part of freezer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After thawing store in tightly covered container </a:t>
            </a:r>
            <a:r>
              <a:rPr lang="en-US" dirty="0" smtClean="0">
                <a:effectLst/>
              </a:rPr>
              <a:t>in </a:t>
            </a:r>
            <a:r>
              <a:rPr lang="en-US" b="1" u="sng" dirty="0" smtClean="0">
                <a:effectLst/>
              </a:rPr>
              <a:t>refrigerator</a:t>
            </a:r>
            <a:endParaRPr lang="en-CA" b="1" u="sng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Use as soon as possible and do not refreeze</a:t>
            </a:r>
            <a:endParaRPr lang="en-CA" dirty="0">
              <a:effectLst/>
            </a:endParaRPr>
          </a:p>
          <a:p>
            <a:pPr marL="1828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Frozen Fruits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5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447139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Most common: </a:t>
            </a:r>
            <a:r>
              <a:rPr lang="en-US" b="1" u="sng" dirty="0">
                <a:effectLst/>
              </a:rPr>
              <a:t>raisins, prunes, dates, and apricots</a:t>
            </a:r>
            <a:endParaRPr lang="en-CA" b="1" u="sng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Other common fruits: apples, peaches pears, figs, pineapple, bananas, and papayas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Come in boxes or plastic bags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b="1" u="sng" dirty="0">
                <a:effectLst/>
              </a:rPr>
              <a:t>Larger fruits </a:t>
            </a:r>
            <a:r>
              <a:rPr lang="en-US" dirty="0">
                <a:effectLst/>
              </a:rPr>
              <a:t>generally cost more than smaller fruits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Choose fruits that are fairly soft and pliable</a:t>
            </a:r>
            <a:endParaRPr lang="en-CA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Store unopened in a </a:t>
            </a:r>
            <a:r>
              <a:rPr lang="en-US" b="1" u="sng" dirty="0">
                <a:effectLst/>
              </a:rPr>
              <a:t>cool, dry, dark place</a:t>
            </a:r>
            <a:endParaRPr lang="en-CA" b="1" u="sng" dirty="0">
              <a:effectLst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effectLst/>
              </a:rPr>
              <a:t>After opening store in air tight containers.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Dried Fruit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21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</TotalTime>
  <Words>238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Selecting Fruits</vt:lpstr>
      <vt:lpstr>Canned Fruits</vt:lpstr>
      <vt:lpstr>Frozen Fruits</vt:lpstr>
      <vt:lpstr>Frozen Fruits</vt:lpstr>
      <vt:lpstr>Dried Fruit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Fruits</dc:title>
  <dc:creator>sammy6</dc:creator>
  <cp:lastModifiedBy>sammy6</cp:lastModifiedBy>
  <cp:revision>3</cp:revision>
  <dcterms:created xsi:type="dcterms:W3CDTF">2013-03-23T04:50:08Z</dcterms:created>
  <dcterms:modified xsi:type="dcterms:W3CDTF">2013-03-23T05:05:58Z</dcterms:modified>
</cp:coreProperties>
</file>