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2136-6B05-415A-A051-734C7843CF97}" type="datetimeFigureOut">
              <a:rPr lang="en-CA" smtClean="0"/>
              <a:t>20/09/2012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18AC-2A75-439F-AA93-805AC8A46179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2136-6B05-415A-A051-734C7843CF97}" type="datetimeFigureOut">
              <a:rPr lang="en-CA" smtClean="0"/>
              <a:t>20/09/2012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18AC-2A75-439F-AA93-805AC8A4617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2136-6B05-415A-A051-734C7843CF97}" type="datetimeFigureOut">
              <a:rPr lang="en-CA" smtClean="0"/>
              <a:t>20/09/2012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18AC-2A75-439F-AA93-805AC8A4617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2136-6B05-415A-A051-734C7843CF97}" type="datetimeFigureOut">
              <a:rPr lang="en-CA" smtClean="0"/>
              <a:t>20/09/2012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18AC-2A75-439F-AA93-805AC8A4617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2136-6B05-415A-A051-734C7843CF97}" type="datetimeFigureOut">
              <a:rPr lang="en-CA" smtClean="0"/>
              <a:t>20/09/2012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18AC-2A75-439F-AA93-805AC8A46179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2136-6B05-415A-A051-734C7843CF97}" type="datetimeFigureOut">
              <a:rPr lang="en-CA" smtClean="0"/>
              <a:t>20/09/2012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18AC-2A75-439F-AA93-805AC8A4617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2136-6B05-415A-A051-734C7843CF97}" type="datetimeFigureOut">
              <a:rPr lang="en-CA" smtClean="0"/>
              <a:t>20/09/2012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18AC-2A75-439F-AA93-805AC8A4617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2136-6B05-415A-A051-734C7843CF97}" type="datetimeFigureOut">
              <a:rPr lang="en-CA" smtClean="0"/>
              <a:t>20/09/2012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18AC-2A75-439F-AA93-805AC8A4617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2136-6B05-415A-A051-734C7843CF97}" type="datetimeFigureOut">
              <a:rPr lang="en-CA" smtClean="0"/>
              <a:t>20/09/2012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18AC-2A75-439F-AA93-805AC8A4617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2136-6B05-415A-A051-734C7843CF97}" type="datetimeFigureOut">
              <a:rPr lang="en-CA" smtClean="0"/>
              <a:t>20/09/2012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18AC-2A75-439F-AA93-805AC8A46179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9502136-6B05-415A-A051-734C7843CF97}" type="datetimeFigureOut">
              <a:rPr lang="en-CA" smtClean="0"/>
              <a:t>20/09/2012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CDB18AC-2A75-439F-AA93-805AC8A46179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9502136-6B05-415A-A051-734C7843CF97}" type="datetimeFigureOut">
              <a:rPr lang="en-CA" smtClean="0"/>
              <a:t>20/09/2012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CDB18AC-2A75-439F-AA93-805AC8A46179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 REVIEW JEOPARDY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#9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Why do we wear an apron?</a:t>
            </a:r>
          </a:p>
          <a:p>
            <a:endParaRPr lang="en-CA" dirty="0" smtClean="0"/>
          </a:p>
          <a:p>
            <a:r>
              <a:rPr lang="en-CA" dirty="0" smtClean="0"/>
              <a:t>A: to protect our clothing, but also to protect our skin from splatters</a:t>
            </a:r>
            <a:endParaRPr lang="en-CA" dirty="0"/>
          </a:p>
        </p:txBody>
      </p:sp>
      <p:pic>
        <p:nvPicPr>
          <p:cNvPr id="4" name="Picture 3" descr="apr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3933056"/>
            <a:ext cx="3273921" cy="25751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#10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Where are the oven mitts located?</a:t>
            </a:r>
          </a:p>
          <a:p>
            <a:endParaRPr lang="en-CA" dirty="0" smtClean="0"/>
          </a:p>
          <a:p>
            <a:r>
              <a:rPr lang="en-CA" dirty="0" smtClean="0"/>
              <a:t>A: D3</a:t>
            </a:r>
            <a:endParaRPr lang="en-CA" dirty="0"/>
          </a:p>
        </p:txBody>
      </p:sp>
      <p:pic>
        <p:nvPicPr>
          <p:cNvPr id="4" name="Picture 3" descr="mit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789040"/>
            <a:ext cx="2201416" cy="2201416"/>
          </a:xfrm>
          <a:prstGeom prst="rect">
            <a:avLst/>
          </a:prstGeom>
        </p:spPr>
      </p:pic>
      <p:pic>
        <p:nvPicPr>
          <p:cNvPr id="5" name="Picture 4" descr="mitt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3861048"/>
            <a:ext cx="2471805" cy="2134741"/>
          </a:xfrm>
          <a:prstGeom prst="rect">
            <a:avLst/>
          </a:prstGeom>
        </p:spPr>
      </p:pic>
      <p:pic>
        <p:nvPicPr>
          <p:cNvPr id="6" name="Picture 5" descr="mitt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3626940"/>
            <a:ext cx="2446015" cy="25688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#10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Where is the garlic press located?</a:t>
            </a:r>
          </a:p>
          <a:p>
            <a:endParaRPr lang="en-CA" dirty="0" smtClean="0"/>
          </a:p>
          <a:p>
            <a:r>
              <a:rPr lang="en-CA" dirty="0" smtClean="0"/>
              <a:t>A: D1</a:t>
            </a:r>
            <a:endParaRPr lang="en-CA" dirty="0"/>
          </a:p>
        </p:txBody>
      </p:sp>
      <p:pic>
        <p:nvPicPr>
          <p:cNvPr id="4" name="Picture 3" descr="pre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3717032"/>
            <a:ext cx="3038847" cy="24334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#11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Who reports to the teacher for a job?</a:t>
            </a:r>
          </a:p>
          <a:p>
            <a:endParaRPr lang="en-CA" dirty="0" smtClean="0"/>
          </a:p>
          <a:p>
            <a:r>
              <a:rPr lang="en-CA" dirty="0" smtClean="0"/>
              <a:t>A: Special Duties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#12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do we use to measure ingredients such as milk, oil and water?</a:t>
            </a:r>
          </a:p>
          <a:p>
            <a:endParaRPr lang="en-CA" dirty="0" smtClean="0"/>
          </a:p>
          <a:p>
            <a:r>
              <a:rPr lang="en-CA" dirty="0" smtClean="0"/>
              <a:t>A: liquid measuring cup</a:t>
            </a:r>
            <a:endParaRPr lang="en-CA" dirty="0"/>
          </a:p>
        </p:txBody>
      </p:sp>
      <p:pic>
        <p:nvPicPr>
          <p:cNvPr id="4" name="Picture 3" descr="liquid meas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4365104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#13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How do we walk with knives?</a:t>
            </a:r>
          </a:p>
          <a:p>
            <a:endParaRPr lang="en-CA" dirty="0" smtClean="0"/>
          </a:p>
          <a:p>
            <a:r>
              <a:rPr lang="en-CA" dirty="0" smtClean="0"/>
              <a:t>A: Blade pointed downwards and sharp sides towards the back of you.</a:t>
            </a:r>
            <a:endParaRPr lang="en-CA" dirty="0"/>
          </a:p>
        </p:txBody>
      </p:sp>
      <p:pic>
        <p:nvPicPr>
          <p:cNvPr id="4" name="Picture 3" descr="kn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4437112"/>
            <a:ext cx="4603873" cy="16363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#14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If a fire breaks out in a pot on the stove, what should you do?</a:t>
            </a:r>
          </a:p>
          <a:p>
            <a:endParaRPr lang="en-CA" dirty="0" smtClean="0"/>
          </a:p>
          <a:p>
            <a:r>
              <a:rPr lang="en-CA" dirty="0" smtClean="0"/>
              <a:t>A: contain it there, do not attempt to move the pot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#15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Who is responsible for collecting all the ingredients from the supply table for their entire unit?</a:t>
            </a:r>
          </a:p>
          <a:p>
            <a:endParaRPr lang="en-CA" dirty="0" smtClean="0"/>
          </a:p>
          <a:p>
            <a:r>
              <a:rPr lang="en-CA" dirty="0" smtClean="0"/>
              <a:t>A: Unit House Keeper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Tie Breaker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 what order do we wash dishes? (I am looking for 5 different types of dishes)</a:t>
            </a:r>
          </a:p>
          <a:p>
            <a:endParaRPr lang="en-CA" dirty="0" smtClean="0"/>
          </a:p>
          <a:p>
            <a:r>
              <a:rPr lang="en-CA" dirty="0" smtClean="0"/>
              <a:t>A: Glasses, Cutlery, China, Cooking Utensils, saucepans </a:t>
            </a:r>
            <a:r>
              <a:rPr lang="en-CA" smtClean="0"/>
              <a:t>(soaking)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#1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Who is responsible for getting 2 dish cloths, and 2 dish towels from the back cupboard?</a:t>
            </a:r>
          </a:p>
          <a:p>
            <a:endParaRPr lang="en-CA" dirty="0" smtClean="0"/>
          </a:p>
          <a:p>
            <a:r>
              <a:rPr lang="en-CA" dirty="0" smtClean="0"/>
              <a:t>Answer: Dish Dryer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#2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the difference between a Jelly Roll pan and a cookie sheet?</a:t>
            </a:r>
          </a:p>
          <a:p>
            <a:endParaRPr lang="en-CA" dirty="0" smtClean="0"/>
          </a:p>
          <a:p>
            <a:r>
              <a:rPr lang="en-CA" dirty="0" smtClean="0"/>
              <a:t>A: Jelly roll pan has 4 sides that are lifted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  <p:pic>
        <p:nvPicPr>
          <p:cNvPr id="4" name="Picture 3" descr="cook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4437112"/>
            <a:ext cx="2143125" cy="2143125"/>
          </a:xfrm>
          <a:prstGeom prst="rect">
            <a:avLst/>
          </a:prstGeom>
        </p:spPr>
      </p:pic>
      <p:pic>
        <p:nvPicPr>
          <p:cNvPr id="5" name="Picture 4" descr="jell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4473255"/>
            <a:ext cx="2610991" cy="19557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#3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How can we prevent Grease Fires from occurring?</a:t>
            </a:r>
          </a:p>
          <a:p>
            <a:endParaRPr lang="en-CA" dirty="0" smtClean="0"/>
          </a:p>
          <a:p>
            <a:r>
              <a:rPr lang="en-CA" dirty="0" smtClean="0"/>
              <a:t>A: Cook at a moderate temperature, use appropriate size pan with burner, stay attentive in the kitchen</a:t>
            </a:r>
          </a:p>
          <a:p>
            <a:endParaRPr lang="en-CA" dirty="0"/>
          </a:p>
        </p:txBody>
      </p:sp>
      <p:pic>
        <p:nvPicPr>
          <p:cNvPr id="4" name="Picture 3" descr="grease fi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4365104"/>
            <a:ext cx="2952328" cy="2214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#4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the function of a cooling rack?</a:t>
            </a:r>
          </a:p>
          <a:p>
            <a:endParaRPr lang="en-CA" dirty="0" smtClean="0"/>
          </a:p>
          <a:p>
            <a:r>
              <a:rPr lang="en-CA" dirty="0" smtClean="0"/>
              <a:t>A: Allow air to flow freely under baked goods to increase the cooling process. </a:t>
            </a:r>
            <a:endParaRPr lang="en-CA" dirty="0"/>
          </a:p>
        </p:txBody>
      </p:sp>
      <p:pic>
        <p:nvPicPr>
          <p:cNvPr id="4" name="Picture 3" descr="cooling r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3933056"/>
            <a:ext cx="2679948" cy="24187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#5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piece of equipment do we use to scrap the inside of bowls?</a:t>
            </a:r>
          </a:p>
          <a:p>
            <a:endParaRPr lang="en-CA" dirty="0" smtClean="0"/>
          </a:p>
          <a:p>
            <a:r>
              <a:rPr lang="en-CA" dirty="0" smtClean="0"/>
              <a:t>A: the rubber spatula</a:t>
            </a:r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4" name="Picture 3" descr="rubber spatu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4221088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#6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the abbreviation for cup?</a:t>
            </a:r>
          </a:p>
          <a:p>
            <a:endParaRPr lang="en-CA" dirty="0" smtClean="0"/>
          </a:p>
          <a:p>
            <a:r>
              <a:rPr lang="en-CA" dirty="0" smtClean="0"/>
              <a:t>Answer: c. </a:t>
            </a:r>
            <a:endParaRPr lang="en-CA" dirty="0"/>
          </a:p>
        </p:txBody>
      </p:sp>
      <p:pic>
        <p:nvPicPr>
          <p:cNvPr id="4" name="Picture 3" descr="dry measur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93096"/>
            <a:ext cx="2385120" cy="2385120"/>
          </a:xfrm>
          <a:prstGeom prst="rect">
            <a:avLst/>
          </a:prstGeom>
        </p:spPr>
      </p:pic>
      <p:pic>
        <p:nvPicPr>
          <p:cNvPr id="5" name="Picture 4" descr="liquid measu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96819" y="4005064"/>
            <a:ext cx="2647181" cy="26471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#7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are the 3 sizes of dry measuring cups?</a:t>
            </a:r>
          </a:p>
          <a:p>
            <a:endParaRPr lang="en-CA" dirty="0" smtClean="0"/>
          </a:p>
          <a:p>
            <a:r>
              <a:rPr lang="en-CA" dirty="0" smtClean="0"/>
              <a:t>A: 50mL, 125mL, 250mL</a:t>
            </a:r>
            <a:endParaRPr lang="en-CA" dirty="0"/>
          </a:p>
        </p:txBody>
      </p:sp>
      <p:pic>
        <p:nvPicPr>
          <p:cNvPr id="4" name="Picture 3" descr="measuring cu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4005064"/>
            <a:ext cx="3389116" cy="22471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#8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are two methods used to effectively put out grease fires?</a:t>
            </a:r>
          </a:p>
          <a:p>
            <a:endParaRPr lang="en-CA" dirty="0" smtClean="0"/>
          </a:p>
          <a:p>
            <a:r>
              <a:rPr lang="en-CA" dirty="0" smtClean="0"/>
              <a:t>A: fire extinguisher, pot lid, baking soda</a:t>
            </a:r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4" name="Picture 3" descr="pot with l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149080"/>
            <a:ext cx="2143125" cy="2143125"/>
          </a:xfrm>
          <a:prstGeom prst="rect">
            <a:avLst/>
          </a:prstGeom>
        </p:spPr>
      </p:pic>
      <p:pic>
        <p:nvPicPr>
          <p:cNvPr id="5" name="Picture 4" descr="fi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3717032"/>
            <a:ext cx="1422407" cy="2765301"/>
          </a:xfrm>
          <a:prstGeom prst="rect">
            <a:avLst/>
          </a:prstGeom>
        </p:spPr>
      </p:pic>
      <p:pic>
        <p:nvPicPr>
          <p:cNvPr id="6" name="Picture 5" descr="baking sod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944" y="4293096"/>
            <a:ext cx="1373882" cy="20608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176</TotalTime>
  <Words>405</Words>
  <Application>Microsoft Office PowerPoint</Application>
  <PresentationFormat>On-screen Show (4:3)</PresentationFormat>
  <Paragraphs>69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Module</vt:lpstr>
      <vt:lpstr> REVIEW JEOPARDY</vt:lpstr>
      <vt:lpstr>Question #1</vt:lpstr>
      <vt:lpstr>Question #2</vt:lpstr>
      <vt:lpstr>Question #3</vt:lpstr>
      <vt:lpstr>Question #4</vt:lpstr>
      <vt:lpstr>Question #5</vt:lpstr>
      <vt:lpstr>Question #6</vt:lpstr>
      <vt:lpstr>Question #7</vt:lpstr>
      <vt:lpstr>Question #8</vt:lpstr>
      <vt:lpstr>Question #9 </vt:lpstr>
      <vt:lpstr>Question #10</vt:lpstr>
      <vt:lpstr>Question #10</vt:lpstr>
      <vt:lpstr>Question #11</vt:lpstr>
      <vt:lpstr>Question #12</vt:lpstr>
      <vt:lpstr>Question #13</vt:lpstr>
      <vt:lpstr>Question #14</vt:lpstr>
      <vt:lpstr>Question #15</vt:lpstr>
      <vt:lpstr>Tie Breaker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REVIEW JEOPARDY</dc:title>
  <dc:creator>Sammy6</dc:creator>
  <cp:lastModifiedBy>Sammy6</cp:lastModifiedBy>
  <cp:revision>6</cp:revision>
  <dcterms:created xsi:type="dcterms:W3CDTF">2012-09-20T14:20:32Z</dcterms:created>
  <dcterms:modified xsi:type="dcterms:W3CDTF">2012-09-20T17:16:56Z</dcterms:modified>
</cp:coreProperties>
</file>