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ECBB5A0-0366-4970-A70E-C923C98ACFF9}" type="datetimeFigureOut">
              <a:rPr lang="en-CA" smtClean="0"/>
              <a:t>10/01/2013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B1875EE-6131-4955-8412-812692B9B02C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144" y="0"/>
            <a:ext cx="7543800" cy="2152650"/>
          </a:xfrm>
        </p:spPr>
        <p:txBody>
          <a:bodyPr/>
          <a:lstStyle/>
          <a:p>
            <a:r>
              <a:rPr lang="en-CA" dirty="0" smtClean="0"/>
              <a:t>Little Blueberry Tarts!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2348880"/>
            <a:ext cx="6660232" cy="685800"/>
          </a:xfrm>
        </p:spPr>
        <p:txBody>
          <a:bodyPr>
            <a:noAutofit/>
          </a:bodyPr>
          <a:lstStyle/>
          <a:p>
            <a:r>
              <a:rPr lang="en-CA" sz="2800" dirty="0" smtClean="0"/>
              <a:t>{ The yummiest little dessert you </a:t>
            </a:r>
          </a:p>
          <a:p>
            <a:r>
              <a:rPr lang="en-CA" sz="2800" dirty="0"/>
              <a:t>	</a:t>
            </a:r>
            <a:r>
              <a:rPr lang="en-CA" sz="2800" dirty="0" smtClean="0"/>
              <a:t>ever did have! </a:t>
            </a:r>
            <a:endParaRPr lang="en-CA" sz="2800" dirty="0"/>
          </a:p>
        </p:txBody>
      </p:sp>
      <p:pic>
        <p:nvPicPr>
          <p:cNvPr id="1026" name="Picture 2" descr="http://butterbaking.files.wordpress.com/2012/02/img_5762.jpg?w=500&amp;h=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27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260648"/>
            <a:ext cx="7200800" cy="5400599"/>
          </a:xfrm>
        </p:spPr>
        <p:txBody>
          <a:bodyPr>
            <a:normAutofit fontScale="92500" lnSpcReduction="20000"/>
          </a:bodyPr>
          <a:lstStyle/>
          <a:p>
            <a:r>
              <a:rPr lang="en-CA" sz="2800" b="1" i="1" dirty="0" smtClean="0"/>
              <a:t>You will need:</a:t>
            </a:r>
          </a:p>
          <a:p>
            <a:pPr lvl="1"/>
            <a:r>
              <a:rPr lang="en-CA" sz="2800" dirty="0" smtClean="0"/>
              <a:t>Medium Size </a:t>
            </a:r>
            <a:r>
              <a:rPr lang="en-CA" sz="2800" dirty="0"/>
              <a:t>B</a:t>
            </a:r>
            <a:r>
              <a:rPr lang="en-CA" sz="2800" dirty="0" smtClean="0"/>
              <a:t>owl</a:t>
            </a:r>
          </a:p>
          <a:p>
            <a:pPr lvl="1"/>
            <a:r>
              <a:rPr lang="en-CA" sz="2800" dirty="0" smtClean="0"/>
              <a:t>Large Size </a:t>
            </a:r>
            <a:r>
              <a:rPr lang="en-CA" sz="2800" dirty="0"/>
              <a:t>B</a:t>
            </a:r>
            <a:r>
              <a:rPr lang="en-CA" sz="2800" dirty="0" smtClean="0"/>
              <a:t>owl </a:t>
            </a:r>
          </a:p>
          <a:p>
            <a:pPr lvl="1"/>
            <a:r>
              <a:rPr lang="en-CA" sz="2800" dirty="0" smtClean="0"/>
              <a:t>Measuring Cups – dry and liquid </a:t>
            </a:r>
          </a:p>
          <a:p>
            <a:pPr lvl="1"/>
            <a:r>
              <a:rPr lang="en-CA" sz="2800" dirty="0" smtClean="0"/>
              <a:t>Measuring Spoons</a:t>
            </a:r>
          </a:p>
          <a:p>
            <a:pPr lvl="1"/>
            <a:r>
              <a:rPr lang="en-CA" sz="2800" dirty="0" smtClean="0"/>
              <a:t>2 Mixing Spoons</a:t>
            </a:r>
          </a:p>
          <a:p>
            <a:pPr lvl="1"/>
            <a:r>
              <a:rPr lang="en-CA" sz="2800" dirty="0" smtClean="0"/>
              <a:t>Whisk </a:t>
            </a:r>
          </a:p>
          <a:p>
            <a:pPr lvl="1"/>
            <a:r>
              <a:rPr lang="en-CA" sz="2800" dirty="0" smtClean="0"/>
              <a:t>Plastic Wrap </a:t>
            </a:r>
          </a:p>
          <a:p>
            <a:pPr lvl="1"/>
            <a:r>
              <a:rPr lang="en-CA" sz="2800" dirty="0" smtClean="0"/>
              <a:t>Medium Saucepan </a:t>
            </a:r>
          </a:p>
          <a:p>
            <a:pPr lvl="1"/>
            <a:r>
              <a:rPr lang="en-CA" sz="2800" dirty="0" smtClean="0"/>
              <a:t>Rolling Pin </a:t>
            </a:r>
          </a:p>
          <a:p>
            <a:pPr lvl="1"/>
            <a:r>
              <a:rPr lang="en-CA" sz="2800" dirty="0" smtClean="0"/>
              <a:t>6 Hole Muffin Tin </a:t>
            </a:r>
          </a:p>
          <a:p>
            <a:pPr lvl="1"/>
            <a:r>
              <a:rPr lang="en-CA" sz="2800" dirty="0" smtClean="0"/>
              <a:t>Rolling Pin </a:t>
            </a:r>
          </a:p>
          <a:p>
            <a:pPr lvl="1"/>
            <a:r>
              <a:rPr lang="en-CA" sz="2800" dirty="0" smtClean="0"/>
              <a:t>Cookie Cutter </a:t>
            </a:r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373216"/>
            <a:ext cx="7543800" cy="914400"/>
          </a:xfrm>
        </p:spPr>
        <p:txBody>
          <a:bodyPr/>
          <a:lstStyle/>
          <a:p>
            <a:r>
              <a:rPr lang="en-CA" dirty="0" smtClean="0"/>
              <a:t>Equipment: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960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88640"/>
            <a:ext cx="7992888" cy="5400600"/>
          </a:xfrm>
        </p:spPr>
        <p:txBody>
          <a:bodyPr>
            <a:normAutofit fontScale="85000" lnSpcReduction="20000"/>
          </a:bodyPr>
          <a:lstStyle/>
          <a:p>
            <a:r>
              <a:rPr lang="en-CA" sz="2800" b="1" i="1" dirty="0" smtClean="0"/>
              <a:t>You will need:</a:t>
            </a:r>
          </a:p>
          <a:p>
            <a:pPr lvl="1"/>
            <a:r>
              <a:rPr lang="en-CA" sz="2600" b="1" i="1" dirty="0" smtClean="0"/>
              <a:t>Pastry</a:t>
            </a:r>
          </a:p>
          <a:p>
            <a:pPr lvl="2"/>
            <a:r>
              <a:rPr lang="en-CA" sz="2400" dirty="0" smtClean="0">
                <a:effectLst/>
              </a:rPr>
              <a:t>40ml icing sugar</a:t>
            </a:r>
          </a:p>
          <a:p>
            <a:pPr lvl="2"/>
            <a:r>
              <a:rPr lang="en-CA" sz="2400" dirty="0" smtClean="0">
                <a:effectLst/>
              </a:rPr>
              <a:t>125ml flour</a:t>
            </a:r>
          </a:p>
          <a:p>
            <a:pPr lvl="2"/>
            <a:r>
              <a:rPr lang="en-CA" sz="2400" dirty="0" smtClean="0">
                <a:effectLst/>
              </a:rPr>
              <a:t>100ml cold cubed butter </a:t>
            </a:r>
          </a:p>
          <a:p>
            <a:pPr lvl="2"/>
            <a:r>
              <a:rPr lang="en-CA" sz="2400" dirty="0" smtClean="0">
                <a:effectLst/>
              </a:rPr>
              <a:t>1 egg yolk </a:t>
            </a:r>
          </a:p>
          <a:p>
            <a:pPr lvl="1"/>
            <a:r>
              <a:rPr lang="en-CA" sz="2600" b="1" i="1" dirty="0" smtClean="0"/>
              <a:t>Custard</a:t>
            </a:r>
          </a:p>
          <a:p>
            <a:pPr lvl="2"/>
            <a:r>
              <a:rPr lang="en-CA" sz="2400" dirty="0" smtClean="0">
                <a:effectLst/>
              </a:rPr>
              <a:t>150ml milk</a:t>
            </a:r>
          </a:p>
          <a:p>
            <a:pPr lvl="2"/>
            <a:r>
              <a:rPr lang="en-CA" sz="2400" dirty="0" smtClean="0">
                <a:effectLst/>
              </a:rPr>
              <a:t>50ml sugar</a:t>
            </a:r>
          </a:p>
          <a:p>
            <a:pPr lvl="2"/>
            <a:r>
              <a:rPr lang="en-CA" sz="2400" dirty="0">
                <a:effectLst/>
              </a:rPr>
              <a:t>1</a:t>
            </a:r>
            <a:r>
              <a:rPr lang="en-CA" sz="2400" dirty="0" smtClean="0">
                <a:effectLst/>
              </a:rPr>
              <a:t>5ml flour </a:t>
            </a:r>
          </a:p>
          <a:p>
            <a:pPr lvl="2"/>
            <a:r>
              <a:rPr lang="en-CA" sz="2400" dirty="0">
                <a:effectLst/>
              </a:rPr>
              <a:t>2</a:t>
            </a:r>
            <a:r>
              <a:rPr lang="en-CA" sz="2400" dirty="0" smtClean="0">
                <a:effectLst/>
              </a:rPr>
              <a:t>ml cornstarch </a:t>
            </a:r>
          </a:p>
          <a:p>
            <a:pPr lvl="2"/>
            <a:r>
              <a:rPr lang="en-CA" sz="2400" dirty="0" smtClean="0">
                <a:effectLst/>
              </a:rPr>
              <a:t>1ml salt</a:t>
            </a:r>
          </a:p>
          <a:p>
            <a:pPr lvl="2"/>
            <a:r>
              <a:rPr lang="en-CA" sz="2400" dirty="0">
                <a:effectLst/>
              </a:rPr>
              <a:t>2</a:t>
            </a:r>
            <a:r>
              <a:rPr lang="en-CA" sz="2400" dirty="0" smtClean="0">
                <a:effectLst/>
              </a:rPr>
              <a:t> egg yolks</a:t>
            </a:r>
          </a:p>
          <a:p>
            <a:pPr lvl="2"/>
            <a:r>
              <a:rPr lang="en-CA" sz="2400" dirty="0" smtClean="0">
                <a:effectLst/>
              </a:rPr>
              <a:t>5ml vanilla </a:t>
            </a:r>
          </a:p>
          <a:p>
            <a:pPr lvl="1"/>
            <a:r>
              <a:rPr lang="en-CA" sz="2600" b="1" i="1" dirty="0" smtClean="0"/>
              <a:t>Topping </a:t>
            </a:r>
          </a:p>
          <a:p>
            <a:pPr lvl="2"/>
            <a:r>
              <a:rPr lang="en-CA" sz="2400" dirty="0" smtClean="0">
                <a:effectLst/>
              </a:rPr>
              <a:t>125ml fresh blueberries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45224"/>
            <a:ext cx="7543800" cy="914400"/>
          </a:xfrm>
        </p:spPr>
        <p:txBody>
          <a:bodyPr/>
          <a:lstStyle/>
          <a:p>
            <a:r>
              <a:rPr lang="en-CA" dirty="0" smtClean="0"/>
              <a:t>Ingredients: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026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20888"/>
            <a:ext cx="7056784" cy="374441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Day #1: </a:t>
            </a:r>
          </a:p>
          <a:p>
            <a:pPr lvl="1"/>
            <a:r>
              <a:rPr lang="en-CA" sz="2800" dirty="0" smtClean="0"/>
              <a:t>Pastry </a:t>
            </a:r>
          </a:p>
          <a:p>
            <a:pPr lvl="1"/>
            <a:r>
              <a:rPr lang="en-CA" sz="2800" dirty="0" smtClean="0"/>
              <a:t>Custard </a:t>
            </a:r>
          </a:p>
          <a:p>
            <a:pPr lvl="1"/>
            <a:endParaRPr lang="en-CA" sz="2800" dirty="0"/>
          </a:p>
          <a:p>
            <a:r>
              <a:rPr lang="en-CA" sz="2800" dirty="0" smtClean="0"/>
              <a:t>Day #2: </a:t>
            </a:r>
          </a:p>
          <a:p>
            <a:pPr lvl="1"/>
            <a:r>
              <a:rPr lang="en-CA" sz="2800" dirty="0" smtClean="0"/>
              <a:t>Putting it all Together  - makes 6 tarts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7543800" cy="1800200"/>
          </a:xfrm>
        </p:spPr>
        <p:txBody>
          <a:bodyPr/>
          <a:lstStyle/>
          <a:p>
            <a:r>
              <a:rPr lang="en-CA" dirty="0" smtClean="0"/>
              <a:t>WE AREGOING TO BE DOING THIS OVER 2 DAYS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29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54006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1. Mix icing sugar, flour and butter until the mixture resembles breadcrumbs</a:t>
            </a:r>
          </a:p>
          <a:p>
            <a:r>
              <a:rPr lang="en-CA" sz="2800" dirty="0" smtClean="0"/>
              <a:t>2. Add the </a:t>
            </a:r>
            <a:r>
              <a:rPr lang="en-CA" sz="2800" smtClean="0"/>
              <a:t>egg </a:t>
            </a:r>
            <a:r>
              <a:rPr lang="en-CA" sz="2800" smtClean="0"/>
              <a:t>yolk </a:t>
            </a:r>
            <a:r>
              <a:rPr lang="en-CA" sz="2800" dirty="0" smtClean="0"/>
              <a:t>and mix until a dough forms </a:t>
            </a:r>
          </a:p>
          <a:p>
            <a:r>
              <a:rPr lang="en-CA" sz="2800" dirty="0" smtClean="0"/>
              <a:t>3. Shape dough into a disc</a:t>
            </a:r>
          </a:p>
          <a:p>
            <a:r>
              <a:rPr lang="en-CA" sz="2800" dirty="0" smtClean="0"/>
              <a:t>4. Wrap in plastic wrap</a:t>
            </a:r>
          </a:p>
          <a:p>
            <a:r>
              <a:rPr lang="en-CA" sz="2800" dirty="0" smtClean="0"/>
              <a:t>5. Label your dough by writing your name on tape and putting it on dough </a:t>
            </a:r>
          </a:p>
          <a:p>
            <a:r>
              <a:rPr lang="en-CA" sz="2800" dirty="0" smtClean="0"/>
              <a:t>6. Put in fridge </a:t>
            </a:r>
            <a:endParaRPr lang="en-C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7543800" cy="914400"/>
          </a:xfrm>
        </p:spPr>
        <p:txBody>
          <a:bodyPr/>
          <a:lstStyle/>
          <a:p>
            <a:r>
              <a:rPr lang="en-CA" dirty="0" smtClean="0"/>
              <a:t>Step #1: The Pastry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141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968552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1. Pour milk into saucepan</a:t>
            </a:r>
          </a:p>
          <a:p>
            <a:r>
              <a:rPr lang="en-CA" dirty="0" smtClean="0"/>
              <a:t>2. Scald the milk – heat until bubbles appear around the edges but does NOT boil</a:t>
            </a:r>
          </a:p>
          <a:p>
            <a:r>
              <a:rPr lang="en-CA" dirty="0" smtClean="0"/>
              <a:t>3. In a small bowl, mix sugar, flour, cornstarch and salt </a:t>
            </a:r>
          </a:p>
          <a:p>
            <a:r>
              <a:rPr lang="en-CA" dirty="0" smtClean="0"/>
              <a:t>4. In a medium bowl whisk together the egg yolks and the vanilla </a:t>
            </a:r>
          </a:p>
          <a:p>
            <a:r>
              <a:rPr lang="en-CA" dirty="0" smtClean="0"/>
              <a:t>5. Whisk the flour mixture into the egg yolks SLOWLY – it will be thick and pasty</a:t>
            </a:r>
          </a:p>
          <a:p>
            <a:r>
              <a:rPr lang="en-CA" dirty="0" smtClean="0"/>
              <a:t>6. Once milk is heated slowly pour it into the egg mixture, whisking continuously</a:t>
            </a:r>
          </a:p>
          <a:p>
            <a:r>
              <a:rPr lang="en-CA" dirty="0" smtClean="0"/>
              <a:t>7. Once incorporated pour it back into the saucepan and heat on a MEDIUM heat until it comes to a boil </a:t>
            </a:r>
          </a:p>
          <a:p>
            <a:r>
              <a:rPr lang="en-CA" dirty="0" smtClean="0"/>
              <a:t>8. When bubbles appear mix vigorously for 10seconds then turn off the heat </a:t>
            </a:r>
          </a:p>
          <a:p>
            <a:r>
              <a:rPr lang="en-CA" dirty="0" smtClean="0"/>
              <a:t>9. Pour into the medium size bowl and let cool 5 minutes</a:t>
            </a:r>
          </a:p>
          <a:p>
            <a:r>
              <a:rPr lang="en-CA" dirty="0" smtClean="0"/>
              <a:t>10. Cover with plastic wrap and label, then put in the fridge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43800" cy="914400"/>
          </a:xfrm>
        </p:spPr>
        <p:txBody>
          <a:bodyPr/>
          <a:lstStyle/>
          <a:p>
            <a:r>
              <a:rPr lang="en-CA" dirty="0" smtClean="0"/>
              <a:t>Step #2: The Custard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51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208912" cy="4608512"/>
          </a:xfrm>
        </p:spPr>
        <p:txBody>
          <a:bodyPr>
            <a:normAutofit/>
          </a:bodyPr>
          <a:lstStyle/>
          <a:p>
            <a:r>
              <a:rPr lang="en-CA" dirty="0" smtClean="0"/>
              <a:t>1. Preheat oven to 160 degrees C </a:t>
            </a:r>
          </a:p>
          <a:p>
            <a:r>
              <a:rPr lang="en-CA" dirty="0" smtClean="0"/>
              <a:t>2. Grease 6 hole muffin tin </a:t>
            </a:r>
          </a:p>
          <a:p>
            <a:r>
              <a:rPr lang="en-CA" dirty="0" smtClean="0"/>
              <a:t>3. Get your dough</a:t>
            </a:r>
          </a:p>
          <a:p>
            <a:r>
              <a:rPr lang="en-CA" dirty="0" smtClean="0"/>
              <a:t>4. On a lightly floured surface roll out your dough </a:t>
            </a:r>
          </a:p>
          <a:p>
            <a:r>
              <a:rPr lang="en-CA" dirty="0" smtClean="0"/>
              <a:t>5. Use a cookie cutter to make 6 rounds </a:t>
            </a:r>
          </a:p>
          <a:p>
            <a:r>
              <a:rPr lang="en-CA" dirty="0" smtClean="0"/>
              <a:t>6. Line your muffin holes with rounds – pressing them into the edges </a:t>
            </a:r>
          </a:p>
          <a:p>
            <a:r>
              <a:rPr lang="en-CA" dirty="0" smtClean="0"/>
              <a:t>7. Bake tart shells for 8-10 minutes or until golden </a:t>
            </a:r>
          </a:p>
          <a:p>
            <a:r>
              <a:rPr lang="en-CA" dirty="0" smtClean="0"/>
              <a:t>8. Cool completely on wire rack (about 5 minuets) then remove shells</a:t>
            </a:r>
          </a:p>
          <a:p>
            <a:r>
              <a:rPr lang="en-CA" dirty="0" smtClean="0"/>
              <a:t>9. Get custard cream from fridge – divide evenly into shells </a:t>
            </a:r>
          </a:p>
          <a:p>
            <a:r>
              <a:rPr lang="en-CA" dirty="0" smtClean="0"/>
              <a:t>10. Arrange blueberries on top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7543800" cy="914400"/>
          </a:xfrm>
        </p:spPr>
        <p:txBody>
          <a:bodyPr/>
          <a:lstStyle/>
          <a:p>
            <a:r>
              <a:rPr lang="en-CA" dirty="0" smtClean="0"/>
              <a:t>Step #3: Putting it all Together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2696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86</TotalTime>
  <Words>442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Little Blueberry Tarts! </vt:lpstr>
      <vt:lpstr>Equipment: </vt:lpstr>
      <vt:lpstr>Ingredients: </vt:lpstr>
      <vt:lpstr>WE AREGOING TO BE DOING THIS OVER 2 DAYS </vt:lpstr>
      <vt:lpstr>Step #1: The Pastry </vt:lpstr>
      <vt:lpstr>Step #2: The Custard </vt:lpstr>
      <vt:lpstr>Step #3: Putting it all Together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Blueberry Tarts!</dc:title>
  <dc:creator>Brianne Miller</dc:creator>
  <cp:lastModifiedBy>Brianne Miller</cp:lastModifiedBy>
  <cp:revision>13</cp:revision>
  <dcterms:created xsi:type="dcterms:W3CDTF">2012-03-12T22:26:25Z</dcterms:created>
  <dcterms:modified xsi:type="dcterms:W3CDTF">2013-01-10T17:25:10Z</dcterms:modified>
</cp:coreProperties>
</file>