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806D2-7B14-4904-BFDC-6D53B44BCCA7}" type="datetimeFigureOut">
              <a:rPr lang="en-CA" smtClean="0"/>
              <a:t>16/09/2013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5607F-97EB-4FB2-B357-CF67F011AD9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806D2-7B14-4904-BFDC-6D53B44BCCA7}" type="datetimeFigureOut">
              <a:rPr lang="en-CA" smtClean="0"/>
              <a:t>16/09/2013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5607F-97EB-4FB2-B357-CF67F011AD9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806D2-7B14-4904-BFDC-6D53B44BCCA7}" type="datetimeFigureOut">
              <a:rPr lang="en-CA" smtClean="0"/>
              <a:t>16/09/2013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5607F-97EB-4FB2-B357-CF67F011AD9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806D2-7B14-4904-BFDC-6D53B44BCCA7}" type="datetimeFigureOut">
              <a:rPr lang="en-CA" smtClean="0"/>
              <a:t>16/09/2013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5607F-97EB-4FB2-B357-CF67F011AD9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806D2-7B14-4904-BFDC-6D53B44BCCA7}" type="datetimeFigureOut">
              <a:rPr lang="en-CA" smtClean="0"/>
              <a:t>16/09/2013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5607F-97EB-4FB2-B357-CF67F011AD9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806D2-7B14-4904-BFDC-6D53B44BCCA7}" type="datetimeFigureOut">
              <a:rPr lang="en-CA" smtClean="0"/>
              <a:t>16/09/2013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5607F-97EB-4FB2-B357-CF67F011AD9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806D2-7B14-4904-BFDC-6D53B44BCCA7}" type="datetimeFigureOut">
              <a:rPr lang="en-CA" smtClean="0"/>
              <a:t>16/09/2013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5607F-97EB-4FB2-B357-CF67F011AD9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806D2-7B14-4904-BFDC-6D53B44BCCA7}" type="datetimeFigureOut">
              <a:rPr lang="en-CA" smtClean="0"/>
              <a:t>16/09/2013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5607F-97EB-4FB2-B357-CF67F011AD9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806D2-7B14-4904-BFDC-6D53B44BCCA7}" type="datetimeFigureOut">
              <a:rPr lang="en-CA" smtClean="0"/>
              <a:t>16/09/2013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5607F-97EB-4FB2-B357-CF67F011AD9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806D2-7B14-4904-BFDC-6D53B44BCCA7}" type="datetimeFigureOut">
              <a:rPr lang="en-CA" smtClean="0"/>
              <a:t>16/09/2013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5607F-97EB-4FB2-B357-CF67F011AD91}" type="slidenum">
              <a:rPr lang="en-CA" smtClean="0"/>
              <a:t>‹#›</a:t>
            </a:fld>
            <a:endParaRPr lang="en-C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806D2-7B14-4904-BFDC-6D53B44BCCA7}" type="datetimeFigureOut">
              <a:rPr lang="en-CA" smtClean="0"/>
              <a:t>16/09/2013</a:t>
            </a:fld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675607F-97EB-4FB2-B357-CF67F011AD91}" type="slidenum">
              <a:rPr lang="en-CA" smtClean="0"/>
              <a:t>‹#›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9675607F-97EB-4FB2-B357-CF67F011AD91}" type="slidenum">
              <a:rPr lang="en-CA" smtClean="0"/>
              <a:t>‹#›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C0A806D2-7B14-4904-BFDC-6D53B44BCCA7}" type="datetimeFigureOut">
              <a:rPr lang="en-CA" smtClean="0"/>
              <a:t>16/09/2013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Kitchen Equipment 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Everything that you are going to be using in Food and Nutrition – what it does and where you can find it!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97592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BOWLS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35896" y="1600200"/>
            <a:ext cx="4441304" cy="4800600"/>
          </a:xfrm>
        </p:spPr>
        <p:txBody>
          <a:bodyPr>
            <a:normAutofit/>
          </a:bodyPr>
          <a:lstStyle/>
          <a:p>
            <a:r>
              <a:rPr lang="en-CA" sz="2400" b="1" dirty="0" smtClean="0"/>
              <a:t>Function:</a:t>
            </a:r>
          </a:p>
          <a:p>
            <a:pPr lvl="1"/>
            <a:r>
              <a:rPr lang="en-CA" sz="2400" dirty="0" smtClean="0"/>
              <a:t>To hold the mixture you are creating</a:t>
            </a:r>
          </a:p>
          <a:p>
            <a:pPr lvl="1"/>
            <a:r>
              <a:rPr lang="en-CA" sz="2400" dirty="0" smtClean="0"/>
              <a:t>Have different sizes – small, medium and large</a:t>
            </a:r>
          </a:p>
          <a:p>
            <a:pPr lvl="1"/>
            <a:r>
              <a:rPr lang="en-CA" sz="2400" dirty="0" smtClean="0"/>
              <a:t>Glass = they get hot and can </a:t>
            </a:r>
            <a:r>
              <a:rPr lang="en-CA" sz="2400" dirty="0" smtClean="0"/>
              <a:t>break</a:t>
            </a:r>
            <a:endParaRPr lang="en-CA" sz="2400" dirty="0" smtClean="0"/>
          </a:p>
        </p:txBody>
      </p:sp>
      <p:sp>
        <p:nvSpPr>
          <p:cNvPr id="4" name="AutoShape 2" descr="data:image/jpeg;base64,/9j/4AAQSkZJRgABAQAAAQABAAD/2wCEAAkGBhISDxAPERAWExIQDw8QEBASFxMQEg8PFBAVFBUQEhIXGyYeFxkjGRUUHy8gIygpLCwsFR4xNTAqNSYrLCkBCQoKBQUFDQUFDSkYEhgpKSkpKSkpKSkpKSkpKSkpKSkpKSkpKSkpKSkpKSkpKSkpKSkpKSkpKSkpKSkpKSkpKf/AABEIANgA2AMBIgACEQEDEQH/xAAbAAEAAgMBAQAAAAAAAAAAAAAABAUBAgMGB//EADsQAAIBAgEIBwUHBQEBAAAAAAABAgMRBAUSEyExUZGhBkFSYXGBsRQiMkLBFSNTYnKC0RZDkqLw8eH/xAAUAQEAAAAAAAAAAAAAAAAAAAAA/8QAFBEBAAAAAAAAAAAAAAAAAAAAAP/aAAwDAQACEQMRAD8A+4gAAAAAAAAAAAAAAAAAAAAAAAAAAAAAAAAAAAAAAAAAAAAAAAAAAAAAAAAAAAAAAAAAAAAAAAAAAAAAAAAAAAAAAAAAAAAAAAAAAAAAAAAAAAAAAAAAAAAAAAAXNHWitslxQG4OTxUO2uJj2yHa9QOwODxsN/J/wY9vhvfB/wAASARvtCHfwY+0Id/BgSQR1jod/BmfbI73wYHcHH2uG/kzKxUO0gOoNFXj2lxRspreBkAAAAAAAAAAAABzrVlFOUnZIhTylJr3I2v1zuv9Vr9Dl0kj9ypKWa4zTUtVle61p7UUVLK1aO2lGonslTlmt97i724gegVeo1rnwSj/ACatTe2T4sg08rL5oTh4xcl/lG6JEMoxeyUX5pcmB2WF36/+7zpHDI0hVk9i5o3zanZAzoEbaFGqpz7kNFLeuYG2iW4aGO5GFTfa5MzoX2uTAKlHcuRnRR3LkNA+1yM+zvtcgMaKO5GNEtyNvZ32uRj2d9rkwNXQRhUTf2d9pDQS3oDR0TSVD/tR1dGfcaSjNfK34AcsyS2NhV6i+Y0qYlx+KLXiRZ5ZprU5q+7a+QE/2+oupPx1c0dVleKaU4uN3a/xR82thTVMtxs3GnUn+mDSfnKxAr5RxEk2qcaEOuVR6Sdu6nHUvMD2yd9ZkiZKp5tGmrt+7e72u+slgAAAAAFd0gp3w1Raurbs2nhMDiaeHqfexqQvdJyWdTTfWpLqPpFeipxlCSvGSaa7jw+V8hVaE1GhiHmzV4wq2cduta7rkgLehilJKUZXv1rWSc9vak/FXPK0qWLhr9khL89B5jf7YtrkdP6jcHarRrQt8Ssnw2Aeohh4vbCK77WNfZIPYn5OS+p5z+rKK2zqR/VGS+hIpdKaL2V14MC5nk/881++X8mFScdlWfm7+pX/AG5T/EXCR0WUoSWqSfECeq0vxOKRusVPtrgV6q964mdK+7igLJYyXaXAz7ZLtLgVmmfdxRn2l93FAWftr7S4B4x9pcCtVfw4o203hxQEt4yXb5I5yrN/3ZeVl9CFUx8VtaOX2tT65rm/oBaxTfzzf7rHLRKTs5S/dKSK9ZXp9U9m6MjlLpPQWp1ta6gJ0sDFbaSfjeRvD3dkYx8EkVL6W4fqnN/pjJ/Qj1uli2U6FWb8or6sC3xeUoU1epUSWze33JbWedrSjWr58KU8269+f3cNltm1mksTjKjvDCRprtzTuvOVi36P9GqtWSrYiu5KMrKnH4brar7EvBAe0oRtCK3RiuR0MJGQAAAAAAVmX8Jn0s5JXpvOV1fVsZZmJRumnsas/ADymFrW1f8AzkWlDFPffx1nn8fPQYh0pXSeuDd7OL2b/wDkWmEqJ7H9fQCzcIPbTg/2o5TyfQe2hDgjaHl6epvmvcBBqZBwz/tW/S2vQxDI9KPw58fO/qTJXNbgcZUH1VZ8EznopL+7L/FfySrhARc2f4n+kRoZfif6R/gl5vcZze4CLGk1/c/1j/B11/iP/FHXM7g49wEGrk6MvinJ+SOP2DRve8/J5voWRgCBHIOH7EnvvKTv4nWlkXDx2YeJKuZs9wGsaNOOylBeSZzrYt7FZeCSNqjIGJqpJtu3f/6BHx2Iu1Fa29i1u7exWWs9Rk3CKlShT1e6tdtjk9bfE830bhpqrqa3Cl1/LKfVZak7bdm49aAAAAAAAAAAAFL0oyLp6N4r7yneUN73xPK5IxrTzJfEtq+p9EPOZcyD7zrUnmKTvVzY50n+leoHXCVW9j/gnwer6uyXlvPMQxmja9yahq1zVm++zJ9PKsXrbAuXVS67+Brp+4g4fGRm7Ru33FjCjvSXdrkwNNMtw063HdQXZfBL1NlK3Ul5xAj6VbuQ0i3ciVpFvXExpF3cQI2lX/WM6dEhzW9cUYut1/DNYEZ1lu9DGmW47zhHrVvFP1RxqUtTaimt8XfkBjSJ9fG6OdV+W69mn+4g18bBar2e4iVMpLfqe1bwO+IxD1rX4FBjqkq040qetzebbrV95MlXctmfF6kmoua/dYvuj+RNHetNLSyW1KyS326mwLDJOTo0KMKUflWt9qXWyYAAAAAAAAAAAAAAAeY6SdH206tKN+uUPev4xs+R4vD12nm3Vt2c+Fmkz62efy50Pp126kHo6u1tXUZv86TWvvXMCnyPj3TU1Z3fwytsV1fzsWtLKUmtV0nz8yjxGAxNBJSimr/Epuz83HV5sUcrVY69BKS/JKM1yYHoo4p9fN3N1iH3cjz0OkUb+/RqR8Y3J9DKtKSumvB2i+FwLJYyXaNva59rmV3t8O7ivoZeMW7gBO9rl2uZh4mXc+DKyePiuri4r1ZFq5agtub/AJwvwzgLl4x9V1+lv0OVXK0l16+p21+DXWiml0jgtib8NflqRxrZUqNOSozS3ytBcW0BJyhiM9yai0m721viykq1ZSkkknd2ik27vwiizwdHE101Tj1Wbz24+c4RS5s9LkDorDD/AHknpKr+d7I90E/UDn0eyA4JVKq9561G8mo+N2ehAAAAAAAAAAAAAAAAAAAAAVmN6NYarfPoxu/mjenLxzo2ZZgDzmH6B4WEs6Lq/pdWpKPBs3l0Rjn50arzXtpzhCqvKT95cT0AA85V6GU31q7/ACRt5IjvoPunDb81KL5o9WAPJ/0Ktbc4a5XTVKKaW7wJuB6I06e3Mk7Wvo4R9C/AFN/SlBu8s+XXmuclFeEU9RIo9HsNF3VCF98lnvjK5YgDCVtSMgAAAAAAAAAAAAAAAAAAAAAAAAAAAAAAAAAAAAAAAAAAAAAAAAAAAAAAAAAAAAAAAAAAAAAAAAAAAAAAAAAAAAAAAAAAAAAAAAAAAAAAAAAAAAAAAAAAAAAAAAAAAAAAAAAAAAAAAAAAAAAAAAAAAAAAAAAAAAAAAAA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5" name="AutoShape 4" descr="data:image/jpeg;base64,/9j/4AAQSkZJRgABAQAAAQABAAD/2wCEAAkGBhISDxAPERAWExIQDw8QEBASFxMQEg8PFBAVFBUQEhIXGyYeFxkjGRUUHy8gIygpLCwsFR4xNTAqNSYrLCkBCQoKBQUFDQUFDSkYEhgpKSkpKSkpKSkpKSkpKSkpKSkpKSkpKSkpKSkpKSkpKSkpKSkpKSkpKSkpKSkpKSkpKf/AABEIANgA2AMBIgACEQEDEQH/xAAbAAEAAgMBAQAAAAAAAAAAAAAABAUBAgMGB//EADsQAAIBAgEIBwUHBQEBAAAAAAABAgMRBAUSEyExUZGhBkFSYXGBsRQiMkLBFSNTYnKC0RZDkqLw8eH/xAAUAQEAAAAAAAAAAAAAAAAAAAAA/8QAFBEBAAAAAAAAAAAAAAAAAAAAAP/aAAwDAQACEQMRAD8A+4gAAAAAAAAAAAAAAAAAAAAAAAAAAAAAAAAAAAAAAAAAAAAAAAAAAAAAAAAAAAAAAAAAAAAAAAAAAAAAAAAAAAAAAAAAAAAAAAAAAAAAAAAAAAAAAAAAAAAAAAAXNHWitslxQG4OTxUO2uJj2yHa9QOwODxsN/J/wY9vhvfB/wAASARvtCHfwY+0Id/BgSQR1jod/BmfbI73wYHcHH2uG/kzKxUO0gOoNFXj2lxRspreBkAAAAAAAAAAAABzrVlFOUnZIhTylJr3I2v1zuv9Vr9Dl0kj9ypKWa4zTUtVle61p7UUVLK1aO2lGonslTlmt97i724gegVeo1rnwSj/ACatTe2T4sg08rL5oTh4xcl/lG6JEMoxeyUX5pcmB2WF36/+7zpHDI0hVk9i5o3zanZAzoEbaFGqpz7kNFLeuYG2iW4aGO5GFTfa5MzoX2uTAKlHcuRnRR3LkNA+1yM+zvtcgMaKO5GNEtyNvZ32uRj2d9rkwNXQRhUTf2d9pDQS3oDR0TSVD/tR1dGfcaSjNfK34AcsyS2NhV6i+Y0qYlx+KLXiRZ5ZprU5q+7a+QE/2+oupPx1c0dVleKaU4uN3a/xR82thTVMtxs3GnUn+mDSfnKxAr5RxEk2qcaEOuVR6Sdu6nHUvMD2yd9ZkiZKp5tGmrt+7e72u+slgAAAAAFd0gp3w1Raurbs2nhMDiaeHqfexqQvdJyWdTTfWpLqPpFeipxlCSvGSaa7jw+V8hVaE1GhiHmzV4wq2cduta7rkgLehilJKUZXv1rWSc9vak/FXPK0qWLhr9khL89B5jf7YtrkdP6jcHarRrQt8Ssnw2Aeohh4vbCK77WNfZIPYn5OS+p5z+rKK2zqR/VGS+hIpdKaL2V14MC5nk/881++X8mFScdlWfm7+pX/AG5T/EXCR0WUoSWqSfECeq0vxOKRusVPtrgV6q964mdK+7igLJYyXaXAz7ZLtLgVmmfdxRn2l93FAWftr7S4B4x9pcCtVfw4o203hxQEt4yXb5I5yrN/3ZeVl9CFUx8VtaOX2tT65rm/oBaxTfzzf7rHLRKTs5S/dKSK9ZXp9U9m6MjlLpPQWp1ta6gJ0sDFbaSfjeRvD3dkYx8EkVL6W4fqnN/pjJ/Qj1uli2U6FWb8or6sC3xeUoU1epUSWze33JbWedrSjWr58KU8269+f3cNltm1mksTjKjvDCRprtzTuvOVi36P9GqtWSrYiu5KMrKnH4brar7EvBAe0oRtCK3RiuR0MJGQAAAAAAVmX8Jn0s5JXpvOV1fVsZZmJRumnsas/ADymFrW1f8AzkWlDFPffx1nn8fPQYh0pXSeuDd7OL2b/wDkWmEqJ7H9fQCzcIPbTg/2o5TyfQe2hDgjaHl6epvmvcBBqZBwz/tW/S2vQxDI9KPw58fO/qTJXNbgcZUH1VZ8EznopL+7L/FfySrhARc2f4n+kRoZfif6R/gl5vcZze4CLGk1/c/1j/B11/iP/FHXM7g49wEGrk6MvinJ+SOP2DRve8/J5voWRgCBHIOH7EnvvKTv4nWlkXDx2YeJKuZs9wGsaNOOylBeSZzrYt7FZeCSNqjIGJqpJtu3f/6BHx2Iu1Fa29i1u7exWWs9Rk3CKlShT1e6tdtjk9bfE830bhpqrqa3Cl1/LKfVZak7bdm49aAAAAAAAAAAAFL0oyLp6N4r7yneUN73xPK5IxrTzJfEtq+p9EPOZcyD7zrUnmKTvVzY50n+leoHXCVW9j/gnwer6uyXlvPMQxmja9yahq1zVm++zJ9PKsXrbAuXVS67+Brp+4g4fGRm7Ru33FjCjvSXdrkwNNMtw063HdQXZfBL1NlK3Ul5xAj6VbuQ0i3ciVpFvXExpF3cQI2lX/WM6dEhzW9cUYut1/DNYEZ1lu9DGmW47zhHrVvFP1RxqUtTaimt8XfkBjSJ9fG6OdV+W69mn+4g18bBar2e4iVMpLfqe1bwO+IxD1rX4FBjqkq040qetzebbrV95MlXctmfF6kmoua/dYvuj+RNHetNLSyW1KyS326mwLDJOTo0KMKUflWt9qXWyYAAAAAAAAAAAAAAAeY6SdH206tKN+uUPev4xs+R4vD12nm3Vt2c+Fmkz62efy50Pp126kHo6u1tXUZv86TWvvXMCnyPj3TU1Z3fwytsV1fzsWtLKUmtV0nz8yjxGAxNBJSimr/Epuz83HV5sUcrVY69BKS/JKM1yYHoo4p9fN3N1iH3cjz0OkUb+/RqR8Y3J9DKtKSumvB2i+FwLJYyXaNva59rmV3t8O7ivoZeMW7gBO9rl2uZh4mXc+DKyePiuri4r1ZFq5agtub/AJwvwzgLl4x9V1+lv0OVXK0l16+p21+DXWiml0jgtib8NflqRxrZUqNOSozS3ytBcW0BJyhiM9yai0m721viykq1ZSkkknd2ik27vwiizwdHE101Tj1Wbz24+c4RS5s9LkDorDD/AHknpKr+d7I90E/UDn0eyA4JVKq9561G8mo+N2ehAAAAAAAAAAAAAAAAAAAAAVmN6NYarfPoxu/mjenLxzo2ZZgDzmH6B4WEs6Lq/pdWpKPBs3l0Rjn50arzXtpzhCqvKT95cT0AA85V6GU31q7/ACRt5IjvoPunDb81KL5o9WAPJ/0Ktbc4a5XTVKKaW7wJuB6I06e3Mk7Wvo4R9C/AFN/SlBu8s+XXmuclFeEU9RIo9HsNF3VCF98lnvjK5YgDCVtSMgAAAAAAAAAAAAAAAAAAAAAAAAAAAAAAAAAAAAAAAAAAAAAAAAAAAAAAAAAAAAAAAAAAAAAAAAAAAAAAAAAAAAAAAAAAAAAAAAAAAAAAAAAAAAAAAAAAAAAAAAAAAAAAAAAAAAAAAAAAAAAAAAAAAAAAAAAAAAAAAAAf/9k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6" name="AutoShape 6" descr="data:image/jpeg;base64,/9j/4AAQSkZJRgABAQAAAQABAAD/2wCEAAkGBhISDxAPERAWExIQDw8QEBASFxMQEg8PFBAVFBUQEhIXGyYeFxkjGRUUHy8gIygpLCwsFR4xNTAqNSYrLCkBCQoKBQUFDQUFDSkYEhgpKSkpKSkpKSkpKSkpKSkpKSkpKSkpKSkpKSkpKSkpKSkpKSkpKSkpKSkpKSkpKSkpKf/AABEIANgA2AMBIgACEQEDEQH/xAAbAAEAAgMBAQAAAAAAAAAAAAAABAUBAgMGB//EADsQAAIBAgEIBwUHBQEBAAAAAAABAgMRBAUSEyExUZGhBkFSYXGBsRQiMkLBFSNTYnKC0RZDkqLw8eH/xAAUAQEAAAAAAAAAAAAAAAAAAAAA/8QAFBEBAAAAAAAAAAAAAAAAAAAAAP/aAAwDAQACEQMRAD8A+4gAAAAAAAAAAAAAAAAAAAAAAAAAAAAAAAAAAAAAAAAAAAAAAAAAAAAAAAAAAAAAAAAAAAAAAAAAAAAAAAAAAAAAAAAAAAAAAAAAAAAAAAAAAAAAAAAAAAAAAAAXNHWitslxQG4OTxUO2uJj2yHa9QOwODxsN/J/wY9vhvfB/wAASARvtCHfwY+0Id/BgSQR1jod/BmfbI73wYHcHH2uG/kzKxUO0gOoNFXj2lxRspreBkAAAAAAAAAAAABzrVlFOUnZIhTylJr3I2v1zuv9Vr9Dl0kj9ypKWa4zTUtVle61p7UUVLK1aO2lGonslTlmt97i724gegVeo1rnwSj/ACatTe2T4sg08rL5oTh4xcl/lG6JEMoxeyUX5pcmB2WF36/+7zpHDI0hVk9i5o3zanZAzoEbaFGqpz7kNFLeuYG2iW4aGO5GFTfa5MzoX2uTAKlHcuRnRR3LkNA+1yM+zvtcgMaKO5GNEtyNvZ32uRj2d9rkwNXQRhUTf2d9pDQS3oDR0TSVD/tR1dGfcaSjNfK34AcsyS2NhV6i+Y0qYlx+KLXiRZ5ZprU5q+7a+QE/2+oupPx1c0dVleKaU4uN3a/xR82thTVMtxs3GnUn+mDSfnKxAr5RxEk2qcaEOuVR6Sdu6nHUvMD2yd9ZkiZKp5tGmrt+7e72u+slgAAAAAFd0gp3w1Raurbs2nhMDiaeHqfexqQvdJyWdTTfWpLqPpFeipxlCSvGSaa7jw+V8hVaE1GhiHmzV4wq2cduta7rkgLehilJKUZXv1rWSc9vak/FXPK0qWLhr9khL89B5jf7YtrkdP6jcHarRrQt8Ssnw2Aeohh4vbCK77WNfZIPYn5OS+p5z+rKK2zqR/VGS+hIpdKaL2V14MC5nk/881++X8mFScdlWfm7+pX/AG5T/EXCR0WUoSWqSfECeq0vxOKRusVPtrgV6q964mdK+7igLJYyXaXAz7ZLtLgVmmfdxRn2l93FAWftr7S4B4x9pcCtVfw4o203hxQEt4yXb5I5yrN/3ZeVl9CFUx8VtaOX2tT65rm/oBaxTfzzf7rHLRKTs5S/dKSK9ZXp9U9m6MjlLpPQWp1ta6gJ0sDFbaSfjeRvD3dkYx8EkVL6W4fqnN/pjJ/Qj1uli2U6FWb8or6sC3xeUoU1epUSWze33JbWedrSjWr58KU8269+f3cNltm1mksTjKjvDCRprtzTuvOVi36P9GqtWSrYiu5KMrKnH4brar7EvBAe0oRtCK3RiuR0MJGQAAAAAAVmX8Jn0s5JXpvOV1fVsZZmJRumnsas/ADymFrW1f8AzkWlDFPffx1nn8fPQYh0pXSeuDd7OL2b/wDkWmEqJ7H9fQCzcIPbTg/2o5TyfQe2hDgjaHl6epvmvcBBqZBwz/tW/S2vQxDI9KPw58fO/qTJXNbgcZUH1VZ8EznopL+7L/FfySrhARc2f4n+kRoZfif6R/gl5vcZze4CLGk1/c/1j/B11/iP/FHXM7g49wEGrk6MvinJ+SOP2DRve8/J5voWRgCBHIOH7EnvvKTv4nWlkXDx2YeJKuZs9wGsaNOOylBeSZzrYt7FZeCSNqjIGJqpJtu3f/6BHx2Iu1Fa29i1u7exWWs9Rk3CKlShT1e6tdtjk9bfE830bhpqrqa3Cl1/LKfVZak7bdm49aAAAAAAAAAAAFL0oyLp6N4r7yneUN73xPK5IxrTzJfEtq+p9EPOZcyD7zrUnmKTvVzY50n+leoHXCVW9j/gnwer6uyXlvPMQxmja9yahq1zVm++zJ9PKsXrbAuXVS67+Brp+4g4fGRm7Ru33FjCjvSXdrkwNNMtw063HdQXZfBL1NlK3Ul5xAj6VbuQ0i3ciVpFvXExpF3cQI2lX/WM6dEhzW9cUYut1/DNYEZ1lu9DGmW47zhHrVvFP1RxqUtTaimt8XfkBjSJ9fG6OdV+W69mn+4g18bBar2e4iVMpLfqe1bwO+IxD1rX4FBjqkq040qetzebbrV95MlXctmfF6kmoua/dYvuj+RNHetNLSyW1KyS326mwLDJOTo0KMKUflWt9qXWyYAAAAAAAAAAAAAAAeY6SdH206tKN+uUPev4xs+R4vD12nm3Vt2c+Fmkz62efy50Pp126kHo6u1tXUZv86TWvvXMCnyPj3TU1Z3fwytsV1fzsWtLKUmtV0nz8yjxGAxNBJSimr/Epuz83HV5sUcrVY69BKS/JKM1yYHoo4p9fN3N1iH3cjz0OkUb+/RqR8Y3J9DKtKSumvB2i+FwLJYyXaNva59rmV3t8O7ivoZeMW7gBO9rl2uZh4mXc+DKyePiuri4r1ZFq5agtub/AJwvwzgLl4x9V1+lv0OVXK0l16+p21+DXWiml0jgtib8NflqRxrZUqNOSozS3ytBcW0BJyhiM9yai0m721viykq1ZSkkknd2ik27vwiizwdHE101Tj1Wbz24+c4RS5s9LkDorDD/AHknpKr+d7I90E/UDn0eyA4JVKq9561G8mo+N2ehAAAAAAAAAAAAAAAAAAAAAVmN6NYarfPoxu/mjenLxzo2ZZgDzmH6B4WEs6Lq/pdWpKPBs3l0Rjn50arzXtpzhCqvKT95cT0AA85V6GU31q7/ACRt5IjvoPunDb81KL5o9WAPJ/0Ktbc4a5XTVKKaW7wJuB6I06e3Mk7Wvo4R9C/AFN/SlBu8s+XXmuclFeEU9RIo9HsNF3VCF98lnvjK5YgDCVtSMgAAAAAAAAAAAAAAAAAAAAAAAAAAAAAAAAAAAAAAAAAAAAAAAAAAAAAAAAAAAAAAAAAAAAAAAAAAAAAAAAAAAAAAAAAAAAAAAAAAAAAAAAAAAAAAAAAAAAAAAAAAAAAAAAAAAAAAAAAAAAAAAAAAAAAAAAAAAAAAAAAf/9k=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pic>
        <p:nvPicPr>
          <p:cNvPr id="9224" name="Picture 8" descr="http://mightynest.com/sites/default/files/imagecache/product_preview/Duralex-Glass-Bowls-Stackab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6840" y="2028838"/>
            <a:ext cx="3440829" cy="34408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972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7620000" cy="1143000"/>
          </a:xfrm>
        </p:spPr>
        <p:txBody>
          <a:bodyPr/>
          <a:lstStyle/>
          <a:p>
            <a:r>
              <a:rPr lang="en-CA" dirty="0" smtClean="0"/>
              <a:t>LEVELLER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400" b="1" dirty="0" smtClean="0"/>
              <a:t>Function:</a:t>
            </a:r>
          </a:p>
          <a:p>
            <a:pPr lvl="1"/>
            <a:r>
              <a:rPr lang="en-CA" sz="2400" dirty="0" smtClean="0"/>
              <a:t>To smooth out dry ingredients in measuring cups/spoons so that the measurement is accurate </a:t>
            </a:r>
          </a:p>
          <a:p>
            <a:pPr lvl="1"/>
            <a:r>
              <a:rPr lang="en-CA" sz="2400" dirty="0" smtClean="0"/>
              <a:t>Will be used </a:t>
            </a:r>
            <a:r>
              <a:rPr lang="en-CA" sz="2400" dirty="0" smtClean="0"/>
              <a:t>often</a:t>
            </a:r>
            <a:endParaRPr lang="en-CA" sz="2400" dirty="0" smtClean="0"/>
          </a:p>
        </p:txBody>
      </p:sp>
    </p:spTree>
    <p:extLst>
      <p:ext uri="{BB962C8B-B14F-4D97-AF65-F5344CB8AC3E}">
        <p14:creationId xmlns:p14="http://schemas.microsoft.com/office/powerpoint/2010/main" val="396710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CUSTARD CUPS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87824" y="1600200"/>
            <a:ext cx="5089376" cy="4800600"/>
          </a:xfrm>
        </p:spPr>
        <p:txBody>
          <a:bodyPr>
            <a:normAutofit/>
          </a:bodyPr>
          <a:lstStyle/>
          <a:p>
            <a:r>
              <a:rPr lang="en-CA" sz="2400" b="1" dirty="0" smtClean="0"/>
              <a:t>Function:</a:t>
            </a:r>
          </a:p>
          <a:p>
            <a:pPr lvl="1"/>
            <a:r>
              <a:rPr lang="en-CA" sz="2400" dirty="0" smtClean="0"/>
              <a:t>Hold small amounts of ingredients</a:t>
            </a:r>
          </a:p>
          <a:p>
            <a:pPr lvl="1"/>
            <a:r>
              <a:rPr lang="en-CA" sz="2400" dirty="0" smtClean="0"/>
              <a:t>Bring them up to the front during labs to measure ingredients into for transport</a:t>
            </a:r>
          </a:p>
          <a:p>
            <a:pPr lvl="1"/>
            <a:r>
              <a:rPr lang="en-CA" sz="2400" dirty="0" smtClean="0"/>
              <a:t>Different sizes </a:t>
            </a:r>
          </a:p>
          <a:p>
            <a:pPr lvl="1"/>
            <a:r>
              <a:rPr lang="en-CA" sz="2400" dirty="0" smtClean="0"/>
              <a:t>Will use often</a:t>
            </a:r>
          </a:p>
          <a:p>
            <a:pPr lvl="1"/>
            <a:r>
              <a:rPr lang="en-CA" sz="2400" dirty="0" smtClean="0"/>
              <a:t>Found in measuring tray in cupboard #6</a:t>
            </a:r>
            <a:endParaRPr lang="en-CA" sz="2400" dirty="0"/>
          </a:p>
        </p:txBody>
      </p:sp>
      <p:pic>
        <p:nvPicPr>
          <p:cNvPr id="10242" name="Picture 2" descr="http://t1.gstatic.com/images?q=tbn:ANd9GcRRDeoo8KxAyvO1mCJe10JG7MutRlHVTBXL_8kodUiAYgPcOmbsK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711" y="2204864"/>
            <a:ext cx="3672408" cy="3672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5120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MEASURES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1680" y="1268760"/>
            <a:ext cx="6848524" cy="4944616"/>
          </a:xfrm>
        </p:spPr>
        <p:txBody>
          <a:bodyPr>
            <a:normAutofit/>
          </a:bodyPr>
          <a:lstStyle/>
          <a:p>
            <a:r>
              <a:rPr lang="en-CA" sz="2400" b="1" dirty="0" smtClean="0"/>
              <a:t>Function:</a:t>
            </a:r>
          </a:p>
          <a:p>
            <a:pPr lvl="1"/>
            <a:r>
              <a:rPr lang="en-CA" sz="2400" dirty="0" smtClean="0"/>
              <a:t>Measuring spoons – to measure small amounts of dry ingredients </a:t>
            </a:r>
          </a:p>
          <a:p>
            <a:pPr lvl="1"/>
            <a:r>
              <a:rPr lang="en-CA" sz="2400" dirty="0" smtClean="0"/>
              <a:t>Measuring cups – to measure larger amounts of dry ingredients </a:t>
            </a:r>
          </a:p>
          <a:p>
            <a:pPr lvl="1"/>
            <a:r>
              <a:rPr lang="en-CA" sz="2400" dirty="0" smtClean="0"/>
              <a:t>Liquid measure – to measure liquid ingredients </a:t>
            </a:r>
          </a:p>
          <a:p>
            <a:pPr lvl="2"/>
            <a:endParaRPr lang="en-CA" sz="2400" dirty="0"/>
          </a:p>
        </p:txBody>
      </p:sp>
      <p:pic>
        <p:nvPicPr>
          <p:cNvPr id="11266" name="Picture 2" descr="http://t0.gstatic.com/images?q=tbn:ANd9GcT51kGSVGd1hmGpydz4ql22hXVGfzWULZKvsWhmdN_KvWBYTvug8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4714875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4" descr="data:image/jpeg;base64,/9j/4AAQSkZJRgABAQAAAQABAAD/2wCEAAkGBhQREBUTERQUEBIQFRcUGBMVFRQWFRQUFBUYFBcUEhUXHCYeGRkjGRUSHy8gIycpLCwsFR8xNTAqNSctLCkBCQoKDgwNDQwMDSkYFBgpKSkpKSkpKSkpKSkpKSkpKSkpKSkpKSkpKSkpKSkpKSkpKSkpKSkpKSkpKSkpKSkpKf/AABEIAOAA4AMBIgACEQEDEQH/xAAcAAEAAgIDAQAAAAAAAAAAAAAABAYDBQECBwj/xAA+EAACAQICBgYIBAUEAwAAAAABAgADEQQhBQYSMUFREyJhcYGRBzJCYqGxwdEjUpLhFTNygvAUFkOyU8Lx/8QAFgEBAQEAAAAAAAAAAAAAAAAAAAEC/8QAFhEBAQEAAAAAAAAAAAAAAAAAABEB/9oADAMBAAIRAxEAPwD3GIiAiIgIiICIiAiIgIiICIiAiIgIiICIiAiIgIiICIiAiIgIiICIiAiIgIiICIiAiIgIiICIiAiIgIiICIiAiIgIiICIiAiIgIiICIiAiIgIiICIiAiIgIiICIiAiIgIiICIiAiIgIiICIiAiIgIiICIiAiIgJwTOZF0hh2qUyqtsk8foYGUYlTxEyAytI1SgSKyMyHc9M3A7+PmJsMHjVcfh1Fqdlwrd3L5QNtEhpjODAg9osftJC1gYGSIiAiIgIiICIiAiIgIiICIiAiIgIiICImHEYpU9Y792V4GaJD/AIonaO8TX0y7VCjMSRfjYZcoG1xmLFNCzXIHIZ5zXU9MM4JRR1eF7k5Gw8ZnorssVbMNwOYkPFYOph26Sh1k9qkeI5qeBkVP0dpJay3sUYb0YWYfcdonGK0NSqEkrZjvZeqb8zbee+YadRaq7dO4I3ruZT3f4DJWFxgbI7/n9u6EazE6JrAWSoaijcrGx89x+EiLpN6eVQFTycW+O4+BloE61KIYWYBgd4IBHkYg1WH0wDvuN3b4CbFMSD+019fVymf5ZNI+7mv6TILYPEUtw6QDim/9Bz+JhVjVwZzeV3D6bubMM+RuGHhvmg1v9LNHAjZVenqkGybVute12y9XfnxIsL52I9BvIWJ03Qp/zK1JOxnUHyvPnHSXpIx2Ne1SsyUz/wAdLqJ42zPiTOcOtxnFH0EdccHu/wBTS/VJFDWLDP6tekezbX6meAIk5dYqx9Go4IuDccxObz5xw2msRh2vQrVKXYGOye9TkfKXTVz0yspCY5QRu6ZBYj+tNx8PKKPW4kfA4+nWpipSYVEbMMpuDJEqEREBERAREjY6vsobbzkPvAz9IOY85C0hmyD/ADMgTX4jBbNLbJ6x3C28ncN/+WjBIVCls7natfhfL5XkErSFADZAvc9vK050lR2WFRd4Ofh+wtOMRiNtltfL6kTYV6W0pHMQqNXqBlDA7/r9pJo1LrNNSFjut9DNnhWt4wNfpPRGe3SGfFRx7vtIWGxf+cf/ALLPaarSeh9rr0+q/LcG7+R7YRIw2N57uf3k0GVnDYsgkHIjIg7weRm4w+IsOY5cu6BPnFpwrXzE7SiHpHBpURtsXyOftDLep3gz5F0xizWxDufaY2HJQbKPAAT7BxPqN3H5T5W101dOFxji34VUmpTPAqxuVHaCbeUmq12iqd2EtVCnlNPoXC5j/DLXT0XUIyRvHL5yLiEsybN5n/hFW/qg/wByfedjo6qou1JwOYFx5i8itfWw15X9J3Uy4UlDSv6x4OEbP0c6/NgcSqO18NWYK6nct8g68iOM+jlM+Mq5N7DecgOfC3yn2BoKmy4WitTN1pUw39QQA/G81jKdERKEREAZqcTWDONrJb28OPnJuNrWWw3n5cZpazSCRiagr1FRfUGZ7uPwsPGScSl2PIWHlOdEYbZXaO9/gvD6nxmVhme+FREp9Yf1CbYyAqZjvEnwjWY2jZ78G+fH6TNR3TPi6O0vaMx9pHw+6FTUa4nYzFTMyyogaR0WKuY6rjc30bmJq6NVqbbLixHDs5jsljmt061JKLVKzCmlIFjU/L2j7cZBkoVeK/sf3merjEQXdlQe8wHznhel/StWqkphvwKe7bA/EfhfO+wDyHnNfSrtU6zsXY8WJJ+MVY90xmn8OUYCvSJKm34ib7d8oemtF0sVT6OqA6nMEHNW4MjDcfnxlQRcpHxFQjNSVPMGx85FiXhaC0qho0NnaXPZA/FK/mI3sMt63GR3Sau03bfiZTcVpU7QNVRV2M1Y3DqfdcWM3ujdZ6jhQURhe22xZybC+ZNiD3mQblcCx5SRTpOm647iZI0biQ9wU2bW9U/Q/ebEYIHcSPKFa/aD5VFV+0izDuYZ+crmtOhT0ZaldwN676i+XrDt39kuq6KTeSx8QPkJITDqvqgD5+cqKBqR6PmNdK+KUrsEFKR9YtfJqgO4DI7PE23T6ARbC3KUnRYvWQe8PhnLuJcRzERKhOrNO0iYx/ZHHf3QIeIq7RJ8u6RqFDpHC8N57h953qzYaMw+ytzvbPuHASRUwCRwPr85ImFNwhHS3WHfJUjW6y9/0MkyjgiQ+j2WI8fP9/mJMJlN1r9I2GwjbAbpa49hRtBex2uAD4+EC3LMgM8gr+lDEVD1FWmvm3nkJ1p+kXF0xkysN/WW/wAb3kqx7FPK/T9pJ0wlCkpIWtVO129Gu0qnxN/7Z0w3pqamQMTQDLxakSCP7W3+YnbXvSmF0vgCaNVfw+uGe6mjUGQ6Ub1UgkE7rG/CKPGMC2ct2EOQlc0fomqK3RdG3SIbFbbu3lbt3HK17y70NAsFG29On2Frn4TJiItSYqwuJsP4GOFdPJ/tO/8At2tbqdHWHJGF/I2laUnSyWM76o422JWmc1r9TuY32GHaGt4MZsNY8JsizKUYeyRYyFqlotjX/wBQwPRYXrXtk1Wx6Omp53sx5Be0Qy9A0CcmJ52+H7ywU6kruh1KIL7zmZuadaRU7bnR6kwdNOKVN6rbNNS7HgPqeA7ZUbnVent4i/BAW+g+fwl0E1WgND/6enY5u2bHh3DsE2suIROrNaULWP0uUKDmlh1/1NQZFr2pKeW1vbwHjKL8TIz09995nk9T0nYxxcGmnYqDL9RJmvr+lrHUsyadQDg9MZ+K2MlWPXKeF2nAO7ee4fczYV8QtNSzsEVcyzEAAdpMomoPpVoaQfoXXoMS2YQm6VNneKbc+NjnnPO/Sfr9UxeKfD02K4fDsUsDlUdTYu3PO4AgekaU9LeHUlcOpxBGW1fYTwO8zQVPSZiz6oor2bJPzM840WMgfnNt0lpFWat6XcXRILpRqAezZl8iDv8ACW7VP0s4XHOKTXw1dtyOQVY8kcZX7DaeOaR6wlUxIKNcXBBvcc+yMR9B+mTXR8DhVpUTs1sVtDaG9Ka22iORO0Bfvng2ArlmBOd+J4y1674ypj9G4HFudupSR6VXmQHCiof7gLn3xK3oTCFmFgSeQFyfCBY8O9hMtWpcSVT0BVt1gqf1ML+QnY6Dc/8AJS8yPjaRpXNIoSDNHg9JPh6u2hzFwQfVZTkVccVI3iXXGaDqqpLJtL+ZCGHjbdKXi8ExqhKal3chVUC5Yk2AA53hlb9EaxMjdAaYeidlqZDMrrTqDaVVa5sBcjZts5GwEtOFwiVSQlSxHCoCDY+8Lg/DulERgmLFMEMMOlKjtDcxpp1iDxG0Wt3S8aAe7N4CFbJdXG4bDdodfqYTQdUH2V73X/1m0pzKBAg4nQ6VqfR4m1YcALgqexzmO4ecx/wdG6LDUwKVMuqgIB1RtAki/E2OZuec2DtM2r9LbxaHgl28gR9ZU1lf0dEfy6+XJ0z81YfKdqeolT2qyAdiMfmwl0E5liVXMNqTSX13ep4hR8Bf4zeYTApSXZpqEHID585niUIiIFC9M2mamH0YeiJU1qi0iw3hWBJHjYDxM8L0NS2jc8OM+lNctF08RhHpVRtI9gRxHJlPBgbEHsnlujvR8mGJJJxIv1QeoAPfF+se42ymdXGgUACwzkLSFI7OYI8CJ6Guj6nsjoxyQKo8x95FraIq3/mWHHba4tx6ud+6FeS6IVlxtE0zsMlVX2vyqjbbMT+UKGPgZI01gjTxdS+auxqU34PTqMWVx8jyKkcJttdXSmj9CoVnOzUqWAZwPZCjJFJFyN5sL8pL0RTR3ehXQVUSsCouQydJapemw9UEMLjcYRg0Ro+pUB2FJA3sclXvY5TY/wAK/NVUHkqs3xyEt76F2gBTYBBuQjZCjstceJnNLV48dkeMiqVV0SCMqufvIwHmLzS47Ves9QKihw3tg9RQN7OfZUDiRPUG1YQ+s3go+pH0kLT2GWlR2aY2FBFwN7drnec4FAx+lzSWjTot1cNXakNoC1RGopt9Ip3q7dIdk8GHKW/QVOl0aigBh2cXKm5B7EqG5A39U+ZnnOlqDF6jAEqlancjgXWpb/qfKXXVWvtMnurn2XyAPnKYsf8ABqpN2Vrc1G0PMXmT+BPbIP8Apb7Tb4Z8pJD34yCu4fRFcNkAnvEhbeAzPlGmNEU6avWRQa5Qg1QLG3tbCjIEjK+8jjLEWms0q91MDyynomqtXp9huirkmm+5X2TsGx3ZENlvl30Imwue85n9p6jq1ohFwFKk6KRs3KEAjrEtu8ZGxGoOHY3p7dE8lN1/S17SxKq1HETN003f+wrbq5/QPvM1LUZPbqu3YAq/eItVs1Cxst2JyAGZPcJcdW9CGipZ/wCY+/3R+WTsBoilRH4agHi29j3sc5NtKyREShERAREQIWl6JaiwG8C48M5TOll/M0mlNV0qnaRuic77C6seZXn2gyaK3tiRcW4tNydUa/B6ZHPrj4WmWlqSWP4tXLki2P6m+0ivJNJaqVcdiRQogEVGBZuFMcXbs3982+turRwulFKZUnpUTfixooKR/wCq37xPYtGaHpYddmkoW+ZO8sebE5mYdO6Ap4qns1MiuaOPWQ8x38RxlhVGwVe4k0VJHr6s4ih7HSqPap5+a7x8ZgDPu2Kl/wCh/tIJzVZptNoHRgdxBvNth9F16nq0m72GyPNpvNGanBWD1yHK5hB6oPvE+t8oFb1R9GdN8BXXEgscaVYEgBkWnfomHJrsx8ZXxqq+j3KOhC3yqAEow4Ha4G3A5z2sCdXpggg2IPA5jyliPLcNiMpJGIl0xOqeGfPowh9wlfgMpgTUrDj/AMh73P0ki1UnxE2uhdWmquKlUFaYIIU73tmLjgJZ8HoChSN0pqCPaN2PgTuk8CWABOYiVCIiAiIgIiICIiAiIgIiICIiAiIgcWnMRAWiIgIiICIiAiIgIiICIiAiIgIiICIiAiIgIiICIiAiIgIiICIiAiIgIiICIiAiIgIiICIiAiIgIiICIiAiIgIiICIiAiIgIiICIiAiIgIiICIiAiIgIiICIiAiIgIiIH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5" name="AutoShape 6" descr="data:image/jpeg;base64,/9j/4AAQSkZJRgABAQAAAQABAAD/2wCEAAkGBhQREBUTERQUEBIQFRcUGBMVFRQWFRQUFBUYFBcUEhUXHCYeGRkjGRUSHy8gIycpLCwsFR8xNTAqNSctLCkBCQoKDgwNDQwMDSkYFBgpKSkpKSkpKSkpKSkpKSkpKSkpKSkpKSkpKSkpKSkpKSkpKSkpKSkpKSkpKSkpKSkpKf/AABEIAOAA4AMBIgACEQEDEQH/xAAcAAEAAgIDAQAAAAAAAAAAAAAABAYDBQECBwj/xAA+EAACAQICBgYIBAUEAwAAAAABAgADEQQhBQYSMUFREyJhcYGRBzJCYqGxwdEjUpLhFTNygvAUFkOyU8Lx/8QAFgEBAQEAAAAAAAAAAAAAAAAAAAEC/8QAFhEBAQEAAAAAAAAAAAAAAAAAABEB/9oADAMBAAIRAxEAPwD3GIiAiIgIiICIiAiIgIiICIiAiIgIiICIiAiIgIiICIiAiIgIiICIiAiIgIiICIiAiIgIiICIiAiIgIiICIiAiIgIiICIiAiIgIiICIiAiIgIiICIiAiIgIiICIiAiIgIiICIiAiIgIiICIiAiIgIiICIiAiIgJwTOZF0hh2qUyqtsk8foYGUYlTxEyAytI1SgSKyMyHc9M3A7+PmJsMHjVcfh1Fqdlwrd3L5QNtEhpjODAg9osftJC1gYGSIiAiIgIiICIiAiIgIiICIiAiIgIiICImHEYpU9Y792V4GaJD/AIonaO8TX0y7VCjMSRfjYZcoG1xmLFNCzXIHIZ5zXU9MM4JRR1eF7k5Gw8ZnorssVbMNwOYkPFYOph26Sh1k9qkeI5qeBkVP0dpJay3sUYb0YWYfcdonGK0NSqEkrZjvZeqb8zbee+YadRaq7dO4I3ruZT3f4DJWFxgbI7/n9u6EazE6JrAWSoaijcrGx89x+EiLpN6eVQFTycW+O4+BloE61KIYWYBgd4IBHkYg1WH0wDvuN3b4CbFMSD+019fVymf5ZNI+7mv6TILYPEUtw6QDim/9Bz+JhVjVwZzeV3D6bubMM+RuGHhvmg1v9LNHAjZVenqkGybVute12y9XfnxIsL52I9BvIWJ03Qp/zK1JOxnUHyvPnHSXpIx2Ne1SsyUz/wAdLqJ42zPiTOcOtxnFH0EdccHu/wBTS/VJFDWLDP6tekezbX6meAIk5dYqx9Go4IuDccxObz5xw2msRh2vQrVKXYGOye9TkfKXTVz0yspCY5QRu6ZBYj+tNx8PKKPW4kfA4+nWpipSYVEbMMpuDJEqEREBERAREjY6vsobbzkPvAz9IOY85C0hmyD/ADMgTX4jBbNLbJ6x3C28ncN/+WjBIVCls7natfhfL5XkErSFADZAvc9vK050lR2WFRd4Ofh+wtOMRiNtltfL6kTYV6W0pHMQqNXqBlDA7/r9pJo1LrNNSFjut9DNnhWt4wNfpPRGe3SGfFRx7vtIWGxf+cf/ALLPaarSeh9rr0+q/LcG7+R7YRIw2N57uf3k0GVnDYsgkHIjIg7weRm4w+IsOY5cu6BPnFpwrXzE7SiHpHBpURtsXyOftDLep3gz5F0xizWxDufaY2HJQbKPAAT7BxPqN3H5T5W101dOFxji34VUmpTPAqxuVHaCbeUmq12iqd2EtVCnlNPoXC5j/DLXT0XUIyRvHL5yLiEsybN5n/hFW/qg/wByfedjo6qou1JwOYFx5i8itfWw15X9J3Uy4UlDSv6x4OEbP0c6/NgcSqO18NWYK6nct8g68iOM+jlM+Mq5N7DecgOfC3yn2BoKmy4WitTN1pUw39QQA/G81jKdERKEREAZqcTWDONrJb28OPnJuNrWWw3n5cZpazSCRiagr1FRfUGZ7uPwsPGScSl2PIWHlOdEYbZXaO9/gvD6nxmVhme+FREp9Yf1CbYyAqZjvEnwjWY2jZ78G+fH6TNR3TPi6O0vaMx9pHw+6FTUa4nYzFTMyyogaR0WKuY6rjc30bmJq6NVqbbLixHDs5jsljmt061JKLVKzCmlIFjU/L2j7cZBkoVeK/sf3merjEQXdlQe8wHznhel/StWqkphvwKe7bA/EfhfO+wDyHnNfSrtU6zsXY8WJJ+MVY90xmn8OUYCvSJKm34ib7d8oemtF0sVT6OqA6nMEHNW4MjDcfnxlQRcpHxFQjNSVPMGx85FiXhaC0qho0NnaXPZA/FK/mI3sMt63GR3Sau03bfiZTcVpU7QNVRV2M1Y3DqfdcWM3ujdZ6jhQURhe22xZybC+ZNiD3mQblcCx5SRTpOm647iZI0biQ9wU2bW9U/Q/ebEYIHcSPKFa/aD5VFV+0izDuYZ+crmtOhT0ZaldwN676i+XrDt39kuq6KTeSx8QPkJITDqvqgD5+cqKBqR6PmNdK+KUrsEFKR9YtfJqgO4DI7PE23T6ARbC3KUnRYvWQe8PhnLuJcRzERKhOrNO0iYx/ZHHf3QIeIq7RJ8u6RqFDpHC8N57h953qzYaMw+ytzvbPuHASRUwCRwPr85ImFNwhHS3WHfJUjW6y9/0MkyjgiQ+j2WI8fP9/mJMJlN1r9I2GwjbAbpa49hRtBex2uAD4+EC3LMgM8gr+lDEVD1FWmvm3nkJ1p+kXF0xkysN/WW/wAb3kqx7FPK/T9pJ0wlCkpIWtVO129Gu0qnxN/7Z0w3pqamQMTQDLxakSCP7W3+YnbXvSmF0vgCaNVfw+uGe6mjUGQ6Ub1UgkE7rG/CKPGMC2ct2EOQlc0fomqK3RdG3SIbFbbu3lbt3HK17y70NAsFG29On2Frn4TJiItSYqwuJsP4GOFdPJ/tO/8At2tbqdHWHJGF/I2laUnSyWM76o422JWmc1r9TuY32GHaGt4MZsNY8JsizKUYeyRYyFqlotjX/wBQwPRYXrXtk1Wx6Omp53sx5Be0Qy9A0CcmJ52+H7ywU6kruh1KIL7zmZuadaRU7bnR6kwdNOKVN6rbNNS7HgPqeA7ZUbnVent4i/BAW+g+fwl0E1WgND/6enY5u2bHh3DsE2suIROrNaULWP0uUKDmlh1/1NQZFr2pKeW1vbwHjKL8TIz09995nk9T0nYxxcGmnYqDL9RJmvr+lrHUsyadQDg9MZ+K2MlWPXKeF2nAO7ee4fczYV8QtNSzsEVcyzEAAdpMomoPpVoaQfoXXoMS2YQm6VNneKbc+NjnnPO/Sfr9UxeKfD02K4fDsUsDlUdTYu3PO4AgekaU9LeHUlcOpxBGW1fYTwO8zQVPSZiz6oor2bJPzM840WMgfnNt0lpFWat6XcXRILpRqAezZl8iDv8ACW7VP0s4XHOKTXw1dtyOQVY8kcZX7DaeOaR6wlUxIKNcXBBvcc+yMR9B+mTXR8DhVpUTs1sVtDaG9Ka22iORO0Bfvng2ArlmBOd+J4y1674ypj9G4HFudupSR6VXmQHCiof7gLn3xK3oTCFmFgSeQFyfCBY8O9hMtWpcSVT0BVt1gqf1ML+QnY6Dc/8AJS8yPjaRpXNIoSDNHg9JPh6u2hzFwQfVZTkVccVI3iXXGaDqqpLJtL+ZCGHjbdKXi8ExqhKal3chVUC5Yk2AA53hlb9EaxMjdAaYeidlqZDMrrTqDaVVa5sBcjZts5GwEtOFwiVSQlSxHCoCDY+8Lg/DulERgmLFMEMMOlKjtDcxpp1iDxG0Wt3S8aAe7N4CFbJdXG4bDdodfqYTQdUH2V73X/1m0pzKBAg4nQ6VqfR4m1YcALgqexzmO4ecx/wdG6LDUwKVMuqgIB1RtAki/E2OZuec2DtM2r9LbxaHgl28gR9ZU1lf0dEfy6+XJ0z81YfKdqeolT2qyAdiMfmwl0E5liVXMNqTSX13ep4hR8Bf4zeYTApSXZpqEHID585niUIiIFC9M2mamH0YeiJU1qi0iw3hWBJHjYDxM8L0NS2jc8OM+lNctF08RhHpVRtI9gRxHJlPBgbEHsnlujvR8mGJJJxIv1QeoAPfF+se42ymdXGgUACwzkLSFI7OYI8CJ6Guj6nsjoxyQKo8x95FraIq3/mWHHba4tx6ud+6FeS6IVlxtE0zsMlVX2vyqjbbMT+UKGPgZI01gjTxdS+auxqU34PTqMWVx8jyKkcJttdXSmj9CoVnOzUqWAZwPZCjJFJFyN5sL8pL0RTR3ehXQVUSsCouQydJapemw9UEMLjcYRg0Ro+pUB2FJA3sclXvY5TY/wAK/NVUHkqs3xyEt76F2gBTYBBuQjZCjstceJnNLV48dkeMiqVV0SCMqufvIwHmLzS47Ves9QKihw3tg9RQN7OfZUDiRPUG1YQ+s3go+pH0kLT2GWlR2aY2FBFwN7drnec4FAx+lzSWjTot1cNXakNoC1RGopt9Ip3q7dIdk8GHKW/QVOl0aigBh2cXKm5B7EqG5A39U+ZnnOlqDF6jAEqlancjgXWpb/qfKXXVWvtMnurn2XyAPnKYsf8ABqpN2Vrc1G0PMXmT+BPbIP8Apb7Tb4Z8pJD34yCu4fRFcNkAnvEhbeAzPlGmNEU6avWRQa5Qg1QLG3tbCjIEjK+8jjLEWms0q91MDyynomqtXp9huirkmm+5X2TsGx3ZENlvl30Imwue85n9p6jq1ohFwFKk6KRs3KEAjrEtu8ZGxGoOHY3p7dE8lN1/S17SxKq1HETN003f+wrbq5/QPvM1LUZPbqu3YAq/eItVs1Cxst2JyAGZPcJcdW9CGipZ/wCY+/3R+WTsBoilRH4agHi29j3sc5NtKyREShERAREQIWl6JaiwG8C48M5TOll/M0mlNV0qnaRuic77C6seZXn2gyaK3tiRcW4tNydUa/B6ZHPrj4WmWlqSWP4tXLki2P6m+0ivJNJaqVcdiRQogEVGBZuFMcXbs3982+turRwulFKZUnpUTfixooKR/wCq37xPYtGaHpYddmkoW+ZO8sebE5mYdO6Ap4qns1MiuaOPWQ8x38RxlhVGwVe4k0VJHr6s4ih7HSqPap5+a7x8ZgDPu2Kl/wCh/tIJzVZptNoHRgdxBvNth9F16nq0m72GyPNpvNGanBWD1yHK5hB6oPvE+t8oFb1R9GdN8BXXEgscaVYEgBkWnfomHJrsx8ZXxqq+j3KOhC3yqAEow4Ha4G3A5z2sCdXpggg2IPA5jyliPLcNiMpJGIl0xOqeGfPowh9wlfgMpgTUrDj/AMh73P0ki1UnxE2uhdWmquKlUFaYIIU73tmLjgJZ8HoChSN0pqCPaN2PgTuk8CWABOYiVCIiAiIgIiICIiAiIgIiICIiAiIgcWnMRAWiIgIiICIiAiIgIiICIiAiIgIiICIiAiIgIiICIiAiIgIiICIiAiIgIiICIiAiIgIiICIiAiIgIiICIiAiIgIiICIiAiIgIiICIiAiIgIiICIiAiIgIiICIiAiIgIiIH//2Q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pic>
        <p:nvPicPr>
          <p:cNvPr id="11272" name="Picture 8" descr="http://www.gourmetsleuth.com/images/dry_measuring_cup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4714875"/>
            <a:ext cx="2667000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74" name="Picture 10" descr="http://t0.gstatic.com/images?q=tbn:ANd9GcRW-GjbY8wrk7TN1_PtUcyjaZMgVs43-g4aCH-P0m1LoXnCVq-K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5413" y="3140968"/>
            <a:ext cx="2459227" cy="15739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3548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GRATERS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75856" y="1600200"/>
            <a:ext cx="4801344" cy="4800600"/>
          </a:xfrm>
        </p:spPr>
        <p:txBody>
          <a:bodyPr>
            <a:normAutofit/>
          </a:bodyPr>
          <a:lstStyle/>
          <a:p>
            <a:r>
              <a:rPr lang="en-CA" sz="2400" b="1" dirty="0" smtClean="0"/>
              <a:t>Function:</a:t>
            </a:r>
          </a:p>
          <a:p>
            <a:pPr lvl="1"/>
            <a:r>
              <a:rPr lang="en-CA" sz="2400" dirty="0" smtClean="0"/>
              <a:t>To grate ingredients into smaller pieces – usually used for cheese </a:t>
            </a:r>
          </a:p>
          <a:p>
            <a:pPr lvl="1"/>
            <a:r>
              <a:rPr lang="en-CA" sz="2400" dirty="0" smtClean="0"/>
              <a:t>Different sized grates for big pieces, small pieces and slices</a:t>
            </a:r>
          </a:p>
          <a:p>
            <a:pPr lvl="1"/>
            <a:r>
              <a:rPr lang="en-CA" sz="2400" dirty="0" smtClean="0"/>
              <a:t>Ours have a catching </a:t>
            </a:r>
            <a:r>
              <a:rPr lang="en-CA" sz="2400" dirty="0" smtClean="0"/>
              <a:t>cup</a:t>
            </a:r>
            <a:endParaRPr lang="en-CA" sz="2400" dirty="0" smtClean="0"/>
          </a:p>
        </p:txBody>
      </p:sp>
      <p:pic>
        <p:nvPicPr>
          <p:cNvPr id="12290" name="Picture 2" descr="http://t1.gstatic.com/images?q=tbn:ANd9GcQDM6yQ26eGFBEmSFlLLZXZpFqBa8fyOWbawl1rKfOUWnE0YVd7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132856"/>
            <a:ext cx="3062088" cy="4365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8333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ROLLING PIN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2348880"/>
            <a:ext cx="7177608" cy="4051920"/>
          </a:xfrm>
        </p:spPr>
        <p:txBody>
          <a:bodyPr>
            <a:normAutofit/>
          </a:bodyPr>
          <a:lstStyle/>
          <a:p>
            <a:r>
              <a:rPr lang="en-CA" sz="2400" b="1" dirty="0" smtClean="0"/>
              <a:t>Function:</a:t>
            </a:r>
          </a:p>
          <a:p>
            <a:pPr lvl="1"/>
            <a:r>
              <a:rPr lang="en-CA" sz="2400" dirty="0" smtClean="0"/>
              <a:t>Roll out dough to be cut into shapes</a:t>
            </a:r>
          </a:p>
          <a:p>
            <a:pPr lvl="1"/>
            <a:r>
              <a:rPr lang="en-CA" sz="2400" dirty="0" smtClean="0"/>
              <a:t>Important to flour rolling pin so it doesn’t stick to </a:t>
            </a:r>
            <a:r>
              <a:rPr lang="en-CA" sz="2400" dirty="0" smtClean="0"/>
              <a:t>dough</a:t>
            </a:r>
            <a:endParaRPr lang="en-CA" sz="2400" dirty="0" smtClean="0"/>
          </a:p>
        </p:txBody>
      </p:sp>
      <p:pic>
        <p:nvPicPr>
          <p:cNvPr id="13314" name="Picture 2" descr="http://t2.gstatic.com/images?q=tbn:ANd9GcRmvEWcoZ9toZeGHeyJlkjBVnwEWF6_DDnSDAxkvV4bs3kPODSBU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41274"/>
            <a:ext cx="4043774" cy="2690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0378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CUTTING BOARD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27984" y="1600200"/>
            <a:ext cx="3649216" cy="4800600"/>
          </a:xfrm>
        </p:spPr>
        <p:txBody>
          <a:bodyPr>
            <a:normAutofit/>
          </a:bodyPr>
          <a:lstStyle/>
          <a:p>
            <a:r>
              <a:rPr lang="en-CA" sz="2400" b="1" dirty="0" smtClean="0"/>
              <a:t>Function:</a:t>
            </a:r>
          </a:p>
          <a:p>
            <a:pPr lvl="1"/>
            <a:r>
              <a:rPr lang="en-CA" sz="2400" dirty="0" smtClean="0"/>
              <a:t>Protect counter tops </a:t>
            </a:r>
          </a:p>
          <a:p>
            <a:pPr lvl="1"/>
            <a:r>
              <a:rPr lang="en-CA" sz="2400" dirty="0" smtClean="0"/>
              <a:t>Provide surface for cutting</a:t>
            </a:r>
          </a:p>
          <a:p>
            <a:pPr lvl="1"/>
            <a:r>
              <a:rPr lang="en-CA" sz="2400" dirty="0" smtClean="0"/>
              <a:t>Found in drawer #3</a:t>
            </a:r>
            <a:endParaRPr lang="en-CA" sz="2400" dirty="0"/>
          </a:p>
        </p:txBody>
      </p:sp>
      <p:pic>
        <p:nvPicPr>
          <p:cNvPr id="14338" name="Picture 2" descr="http://t3.gstatic.com/images?q=tbn:ANd9GcQeHiKTTtDtm4wPhuyScYU8v72kP3IEvYimlzQFui8kx-BpNwDNr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96752"/>
            <a:ext cx="3960438" cy="3960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9020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MUFFIN TIN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624" y="1412776"/>
            <a:ext cx="6889576" cy="4988024"/>
          </a:xfrm>
        </p:spPr>
        <p:txBody>
          <a:bodyPr>
            <a:normAutofit/>
          </a:bodyPr>
          <a:lstStyle/>
          <a:p>
            <a:r>
              <a:rPr lang="en-CA" sz="2400" b="1" dirty="0" smtClean="0"/>
              <a:t>Function:</a:t>
            </a:r>
          </a:p>
          <a:p>
            <a:pPr lvl="1"/>
            <a:r>
              <a:rPr lang="en-CA" sz="2400" dirty="0" smtClean="0"/>
              <a:t>To make </a:t>
            </a:r>
            <a:r>
              <a:rPr lang="en-CA" sz="2400" dirty="0" smtClean="0"/>
              <a:t>muffins/cupcakes</a:t>
            </a:r>
            <a:endParaRPr lang="en-CA" sz="2400" dirty="0" smtClean="0"/>
          </a:p>
        </p:txBody>
      </p:sp>
      <p:pic>
        <p:nvPicPr>
          <p:cNvPr id="15362" name="Picture 2" descr="http://t3.gstatic.com/images?q=tbn:ANd9GcTUNxcsQaN1wWSgLHIHkZa4GMWVVoLRfVzowTiE5aV52KfBTHz8G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90" y="3977680"/>
            <a:ext cx="4756643" cy="288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2548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KETTLE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3728" y="1600200"/>
            <a:ext cx="5953472" cy="4800600"/>
          </a:xfrm>
        </p:spPr>
        <p:txBody>
          <a:bodyPr>
            <a:normAutofit/>
          </a:bodyPr>
          <a:lstStyle/>
          <a:p>
            <a:r>
              <a:rPr lang="en-CA" sz="2400" b="1" dirty="0" smtClean="0"/>
              <a:t>Function: </a:t>
            </a:r>
          </a:p>
          <a:p>
            <a:pPr lvl="1"/>
            <a:r>
              <a:rPr lang="en-CA" sz="2400" dirty="0" smtClean="0"/>
              <a:t>To boil water </a:t>
            </a:r>
          </a:p>
          <a:p>
            <a:pPr lvl="1"/>
            <a:r>
              <a:rPr lang="en-CA" sz="2400" dirty="0" smtClean="0"/>
              <a:t>Different types – stove top or electric </a:t>
            </a:r>
          </a:p>
        </p:txBody>
      </p:sp>
      <p:pic>
        <p:nvPicPr>
          <p:cNvPr id="16386" name="Picture 2" descr="http://t3.gstatic.com/images?q=tbn:ANd9GcStFKu3HESfwM3f7d_lVMRCQl21TsyxOPFx9UM6hzJh4qlFG6L6F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717032"/>
            <a:ext cx="3168352" cy="3030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1099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DISH RACK AND DRIP PAD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7864" y="1600200"/>
            <a:ext cx="4729336" cy="4800600"/>
          </a:xfrm>
        </p:spPr>
        <p:txBody>
          <a:bodyPr/>
          <a:lstStyle/>
          <a:p>
            <a:r>
              <a:rPr lang="en-CA" sz="2400" b="1" dirty="0" smtClean="0"/>
              <a:t>Function:</a:t>
            </a:r>
          </a:p>
          <a:p>
            <a:pPr lvl="1"/>
            <a:r>
              <a:rPr lang="en-CA" sz="2400" dirty="0" smtClean="0"/>
              <a:t>Hold dishes to dry </a:t>
            </a:r>
          </a:p>
          <a:p>
            <a:pPr lvl="1"/>
            <a:r>
              <a:rPr lang="en-CA" sz="2400" dirty="0" smtClean="0"/>
              <a:t>Drip tray – allows water to drip from dishes and get collected in the sick instead of the counter </a:t>
            </a:r>
          </a:p>
          <a:p>
            <a:pPr lvl="2"/>
            <a:r>
              <a:rPr lang="en-CA" sz="2400" dirty="0" smtClean="0"/>
              <a:t>Under </a:t>
            </a:r>
            <a:r>
              <a:rPr lang="en-CA" sz="2400" dirty="0" smtClean="0"/>
              <a:t>the sink </a:t>
            </a:r>
          </a:p>
          <a:p>
            <a:pPr lvl="1"/>
            <a:endParaRPr lang="en-CA" dirty="0"/>
          </a:p>
        </p:txBody>
      </p:sp>
      <p:pic>
        <p:nvPicPr>
          <p:cNvPr id="17410" name="Picture 2" descr="http://t2.gstatic.com/images?q=tbn:ANd9GcR_DyjVUFWqZxdGycmLeWL9g9aSxlbTYo2vvJkbhF0Dk_Pc5Qg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4174" y="3645024"/>
            <a:ext cx="3771753" cy="3212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8338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6016" y="332656"/>
            <a:ext cx="7620000" cy="1143000"/>
          </a:xfrm>
        </p:spPr>
        <p:txBody>
          <a:bodyPr/>
          <a:lstStyle/>
          <a:p>
            <a:r>
              <a:rPr lang="en-CA" dirty="0" smtClean="0"/>
              <a:t>OVEN </a:t>
            </a:r>
            <a:endParaRPr lang="en-CA" dirty="0"/>
          </a:p>
        </p:txBody>
      </p:sp>
      <p:pic>
        <p:nvPicPr>
          <p:cNvPr id="1026" name="Picture 2" descr="http://t0.gstatic.com/images?q=tbn:ANd9GcRNk84VNWGm5PbqslzWXKHVyZ4sS7QFKTgcXq9hXh5rfBrGRGCso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636912"/>
            <a:ext cx="3051498" cy="3456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 flipH="1">
            <a:off x="4067944" y="4653136"/>
            <a:ext cx="1296144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981491" y="548680"/>
            <a:ext cx="450934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b="1" dirty="0" smtClean="0"/>
              <a:t>Function: </a:t>
            </a:r>
          </a:p>
          <a:p>
            <a:r>
              <a:rPr lang="en-CA" sz="2800" dirty="0" smtClean="0"/>
              <a:t>Use to bake, broil, heat up dishes </a:t>
            </a:r>
          </a:p>
          <a:p>
            <a:r>
              <a:rPr lang="en-CA" sz="2800" dirty="0" smtClean="0"/>
              <a:t>Convection ovens – heat is moved around oven </a:t>
            </a:r>
          </a:p>
          <a:p>
            <a:r>
              <a:rPr lang="en-CA" sz="2800" dirty="0" smtClean="0"/>
              <a:t>In units of  degrees Celsius or Fahrenheit </a:t>
            </a:r>
          </a:p>
          <a:p>
            <a:r>
              <a:rPr lang="en-CA" sz="2800" dirty="0" smtClean="0"/>
              <a:t>One in each unit </a:t>
            </a: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2107226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BROOM AND DUST PAN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402832" cy="4800600"/>
          </a:xfrm>
        </p:spPr>
        <p:txBody>
          <a:bodyPr>
            <a:normAutofit/>
          </a:bodyPr>
          <a:lstStyle/>
          <a:p>
            <a:r>
              <a:rPr lang="en-CA" sz="2400" b="1" dirty="0" smtClean="0"/>
              <a:t>Function:</a:t>
            </a:r>
          </a:p>
          <a:p>
            <a:pPr lvl="1"/>
            <a:r>
              <a:rPr lang="en-CA" sz="2400" dirty="0" smtClean="0"/>
              <a:t>To sweep up messes made on the floor </a:t>
            </a:r>
          </a:p>
          <a:p>
            <a:pPr lvl="1"/>
            <a:r>
              <a:rPr lang="en-CA" sz="2400" dirty="0" smtClean="0"/>
              <a:t>Dustpan collects items and garbage to put into the garbage can</a:t>
            </a:r>
          </a:p>
          <a:p>
            <a:pPr lvl="1"/>
            <a:r>
              <a:rPr lang="en-CA" sz="2400" dirty="0" smtClean="0"/>
              <a:t>Found in </a:t>
            </a:r>
            <a:r>
              <a:rPr lang="en-CA" sz="2400" dirty="0" smtClean="0"/>
              <a:t>the back right corner of the class</a:t>
            </a:r>
            <a:endParaRPr lang="en-CA" sz="2400" dirty="0"/>
          </a:p>
        </p:txBody>
      </p:sp>
      <p:pic>
        <p:nvPicPr>
          <p:cNvPr id="18434" name="Picture 2" descr="http://t2.gstatic.com/images?q=tbn:ANd9GcSKzq819bwTapcohMuNgUzuMyb-_F_HiTwjbuuAj1wpEH8Jfac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5" y="2420888"/>
            <a:ext cx="3034202" cy="4437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7985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SINK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95736" y="1196752"/>
            <a:ext cx="5881464" cy="5204048"/>
          </a:xfrm>
        </p:spPr>
        <p:txBody>
          <a:bodyPr>
            <a:normAutofit/>
          </a:bodyPr>
          <a:lstStyle/>
          <a:p>
            <a:r>
              <a:rPr lang="en-CA" sz="2400" b="1" dirty="0" smtClean="0"/>
              <a:t>Function:</a:t>
            </a:r>
          </a:p>
          <a:p>
            <a:pPr lvl="1"/>
            <a:r>
              <a:rPr lang="en-CA" sz="2400" dirty="0" smtClean="0"/>
              <a:t>To wash hands and dishes in</a:t>
            </a:r>
          </a:p>
          <a:p>
            <a:pPr lvl="1"/>
            <a:r>
              <a:rPr lang="en-CA" sz="2400" dirty="0" smtClean="0"/>
              <a:t>Use plugs to contain water when washing dishes </a:t>
            </a:r>
          </a:p>
          <a:p>
            <a:pPr lvl="1"/>
            <a:r>
              <a:rPr lang="en-CA" sz="2400" dirty="0" smtClean="0"/>
              <a:t>Has a hot and cold faucet </a:t>
            </a:r>
          </a:p>
          <a:p>
            <a:pPr lvl="1"/>
            <a:r>
              <a:rPr lang="en-CA" sz="2400" dirty="0" smtClean="0"/>
              <a:t>Found in each unit </a:t>
            </a:r>
            <a:endParaRPr lang="en-CA" sz="2400" dirty="0"/>
          </a:p>
        </p:txBody>
      </p:sp>
      <p:pic>
        <p:nvPicPr>
          <p:cNvPr id="19458" name="Picture 2" descr="http://t1.gstatic.com/images?q=tbn:ANd9GcTwAglGcAbrFjfPEAsowqJoX6PsDkRo3BwRvSVihe_EGum1xnDzG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4" y="3789040"/>
            <a:ext cx="4279354" cy="3293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5899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BLENDER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3808" y="1600200"/>
            <a:ext cx="5233392" cy="4800600"/>
          </a:xfrm>
        </p:spPr>
        <p:txBody>
          <a:bodyPr>
            <a:normAutofit/>
          </a:bodyPr>
          <a:lstStyle/>
          <a:p>
            <a:r>
              <a:rPr lang="en-CA" sz="2400" b="1" dirty="0" smtClean="0"/>
              <a:t>Function:</a:t>
            </a:r>
          </a:p>
          <a:p>
            <a:pPr lvl="1"/>
            <a:r>
              <a:rPr lang="en-CA" sz="2400" dirty="0" smtClean="0"/>
              <a:t>To mix, blend, crush, puree items put into it to make </a:t>
            </a:r>
            <a:r>
              <a:rPr lang="en-CA" sz="2400" dirty="0" err="1" smtClean="0"/>
              <a:t>smoothies</a:t>
            </a:r>
            <a:r>
              <a:rPr lang="en-CA" sz="2400" dirty="0" smtClean="0"/>
              <a:t>, purees, </a:t>
            </a:r>
            <a:r>
              <a:rPr lang="en-CA" sz="2400" dirty="0" err="1" smtClean="0"/>
              <a:t>etc</a:t>
            </a:r>
            <a:endParaRPr lang="en-CA" sz="2400" dirty="0" smtClean="0"/>
          </a:p>
          <a:p>
            <a:pPr lvl="1"/>
            <a:r>
              <a:rPr lang="en-CA" sz="2400" dirty="0" smtClean="0"/>
              <a:t>Some have heating functions to make soups</a:t>
            </a:r>
          </a:p>
          <a:p>
            <a:pPr lvl="1"/>
            <a:r>
              <a:rPr lang="en-CA" sz="2400" dirty="0" smtClean="0"/>
              <a:t>Wont be using them much </a:t>
            </a:r>
          </a:p>
        </p:txBody>
      </p:sp>
      <p:pic>
        <p:nvPicPr>
          <p:cNvPr id="20482" name="Picture 2" descr="http://t1.gstatic.com/images?q=tbn:ANd9GcRHgfPzLimWAx4G1pM6DNz8LS_4Rj3DHPhx1FpeVdvsJ-Ps3n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2536" y="2348880"/>
            <a:ext cx="3456382" cy="3456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0951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TOWELS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3808" y="1600200"/>
            <a:ext cx="5616624" cy="4800600"/>
          </a:xfrm>
        </p:spPr>
        <p:txBody>
          <a:bodyPr>
            <a:normAutofit/>
          </a:bodyPr>
          <a:lstStyle/>
          <a:p>
            <a:r>
              <a:rPr lang="en-CA" sz="2400" b="1" dirty="0" smtClean="0"/>
              <a:t>Function:</a:t>
            </a:r>
          </a:p>
          <a:p>
            <a:pPr lvl="1"/>
            <a:r>
              <a:rPr lang="en-CA" sz="2400" dirty="0" smtClean="0"/>
              <a:t>Small towels – for washing dishes</a:t>
            </a:r>
          </a:p>
          <a:p>
            <a:pPr lvl="1"/>
            <a:r>
              <a:rPr lang="en-CA" sz="2400" dirty="0" smtClean="0"/>
              <a:t>Large towels – for drying dishes </a:t>
            </a:r>
          </a:p>
          <a:p>
            <a:pPr lvl="1"/>
            <a:r>
              <a:rPr lang="en-CA" sz="2400" dirty="0" smtClean="0"/>
              <a:t>Found </a:t>
            </a:r>
            <a:r>
              <a:rPr lang="en-CA" sz="2400" dirty="0" smtClean="0"/>
              <a:t>in the back </a:t>
            </a:r>
            <a:endParaRPr lang="en-CA" sz="2400" dirty="0" smtClean="0"/>
          </a:p>
          <a:p>
            <a:pPr lvl="2"/>
            <a:r>
              <a:rPr lang="en-CA" sz="2400" dirty="0" smtClean="0"/>
              <a:t>Get cleaned in the back washer and dryer frequently – could be special duties job to fold </a:t>
            </a:r>
            <a:endParaRPr lang="en-CA" sz="2400" dirty="0"/>
          </a:p>
        </p:txBody>
      </p:sp>
      <p:pic>
        <p:nvPicPr>
          <p:cNvPr id="21506" name="Picture 2" descr="http://t2.gstatic.com/images?q=tbn:ANd9GcSnOuqlaf4wBqjoysesyazg60CTM_e6WDms2Dd1l5umhMCSjn9R0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25552"/>
            <a:ext cx="3707904" cy="3707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6645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CUPS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906888" cy="4800600"/>
          </a:xfrm>
        </p:spPr>
        <p:txBody>
          <a:bodyPr>
            <a:normAutofit/>
          </a:bodyPr>
          <a:lstStyle/>
          <a:p>
            <a:r>
              <a:rPr lang="en-CA" sz="2400" b="1" dirty="0" smtClean="0"/>
              <a:t>Function:</a:t>
            </a:r>
          </a:p>
          <a:p>
            <a:pPr lvl="1"/>
            <a:r>
              <a:rPr lang="en-CA" sz="2400" dirty="0" smtClean="0"/>
              <a:t>To hold liquid for drinking</a:t>
            </a:r>
          </a:p>
          <a:p>
            <a:pPr lvl="1"/>
            <a:r>
              <a:rPr lang="en-CA" sz="2400" dirty="0" smtClean="0"/>
              <a:t>In different sizes depending on the drink </a:t>
            </a:r>
          </a:p>
        </p:txBody>
      </p:sp>
      <p:pic>
        <p:nvPicPr>
          <p:cNvPr id="22530" name="Picture 2" descr="http://t0.gstatic.com/images?q=tbn:ANd9GcTTvcLlkBHlEzZVrowXWfvgXnPDCk7HiS6kCZOKxmFMsl17FDMht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4316796"/>
            <a:ext cx="3470331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9314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PLATES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1920" y="1600200"/>
            <a:ext cx="4225280" cy="4800600"/>
          </a:xfrm>
        </p:spPr>
        <p:txBody>
          <a:bodyPr>
            <a:normAutofit/>
          </a:bodyPr>
          <a:lstStyle/>
          <a:p>
            <a:r>
              <a:rPr lang="en-CA" sz="2400" b="1" dirty="0" smtClean="0"/>
              <a:t>Function:</a:t>
            </a:r>
          </a:p>
          <a:p>
            <a:pPr lvl="1"/>
            <a:r>
              <a:rPr lang="en-CA" sz="2400" dirty="0" smtClean="0"/>
              <a:t>Hold prepared meal items for serving</a:t>
            </a:r>
          </a:p>
          <a:p>
            <a:pPr lvl="1"/>
            <a:r>
              <a:rPr lang="en-CA" sz="2400" dirty="0" smtClean="0"/>
              <a:t>Different sizes for dinner, snack, serving </a:t>
            </a:r>
          </a:p>
        </p:txBody>
      </p:sp>
      <p:pic>
        <p:nvPicPr>
          <p:cNvPr id="23554" name="Picture 2" descr="http://t0.gstatic.com/images?q=tbn:ANd9GcSJB4PDM6kXSz6Dic7vmJx_Dj9kvpQWcOqsKFzv_RwnVKzCRjQ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153290"/>
            <a:ext cx="3819525" cy="3312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9047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COOLING RACK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75856" y="1600200"/>
            <a:ext cx="4801344" cy="4800600"/>
          </a:xfrm>
        </p:spPr>
        <p:txBody>
          <a:bodyPr>
            <a:normAutofit/>
          </a:bodyPr>
          <a:lstStyle/>
          <a:p>
            <a:r>
              <a:rPr lang="en-CA" sz="2400" b="1" dirty="0" smtClean="0"/>
              <a:t>Function:</a:t>
            </a:r>
          </a:p>
          <a:p>
            <a:pPr lvl="1"/>
            <a:r>
              <a:rPr lang="en-CA" sz="2400" dirty="0" smtClean="0"/>
              <a:t>Used to hold hot items that come out of the oven</a:t>
            </a:r>
          </a:p>
          <a:p>
            <a:pPr lvl="1"/>
            <a:r>
              <a:rPr lang="en-CA" sz="2400" dirty="0" smtClean="0"/>
              <a:t>Allow air flow to cool items quickly </a:t>
            </a:r>
          </a:p>
        </p:txBody>
      </p:sp>
      <p:pic>
        <p:nvPicPr>
          <p:cNvPr id="24578" name="Picture 2" descr="http://t0.gstatic.com/images?q=tbn:ANd9GcRGYVkQX6Z7r48ViBwwKAynhF-N3snZQwQVHJ-pHRAbys6MiRvJk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924944"/>
            <a:ext cx="3744416" cy="3744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1862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POTS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960" y="1600200"/>
            <a:ext cx="3865240" cy="4800600"/>
          </a:xfrm>
        </p:spPr>
        <p:txBody>
          <a:bodyPr>
            <a:normAutofit/>
          </a:bodyPr>
          <a:lstStyle/>
          <a:p>
            <a:r>
              <a:rPr lang="en-CA" sz="2400" b="1" dirty="0" smtClean="0"/>
              <a:t>Function</a:t>
            </a:r>
          </a:p>
          <a:p>
            <a:pPr lvl="1"/>
            <a:r>
              <a:rPr lang="en-CA" sz="2400" dirty="0" smtClean="0"/>
              <a:t>Used to boil noodles or make soups </a:t>
            </a:r>
          </a:p>
          <a:p>
            <a:pPr lvl="1"/>
            <a:r>
              <a:rPr lang="en-CA" sz="2400" dirty="0" smtClean="0"/>
              <a:t>Hold larger amounts of liquids</a:t>
            </a:r>
          </a:p>
          <a:p>
            <a:pPr lvl="1"/>
            <a:r>
              <a:rPr lang="en-CA" sz="2400" dirty="0" smtClean="0"/>
              <a:t>Different sizes based on what you are making</a:t>
            </a:r>
          </a:p>
          <a:p>
            <a:pPr lvl="1"/>
            <a:r>
              <a:rPr lang="en-CA" sz="2400" dirty="0" smtClean="0"/>
              <a:t>Metal = can use metal spoons in them </a:t>
            </a:r>
          </a:p>
        </p:txBody>
      </p:sp>
      <p:pic>
        <p:nvPicPr>
          <p:cNvPr id="25602" name="Picture 2" descr="http://t3.gstatic.com/images?q=tbn:ANd9GcRBdAMeRAiKTDjiX3kIep2nmHHNrRATbfWCG6y30jO0lw83m2t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613556"/>
            <a:ext cx="4427984" cy="2277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1203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FRYING PANS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7944" y="1600200"/>
            <a:ext cx="4009256" cy="4800600"/>
          </a:xfrm>
        </p:spPr>
        <p:txBody>
          <a:bodyPr>
            <a:normAutofit/>
          </a:bodyPr>
          <a:lstStyle/>
          <a:p>
            <a:r>
              <a:rPr lang="en-CA" sz="2400" b="1" dirty="0" smtClean="0"/>
              <a:t>Function:</a:t>
            </a:r>
          </a:p>
          <a:p>
            <a:pPr lvl="1"/>
            <a:r>
              <a:rPr lang="en-CA" sz="2400" dirty="0" smtClean="0"/>
              <a:t>Go on stovetop to cook ingredients by frying, </a:t>
            </a:r>
            <a:r>
              <a:rPr lang="en-CA" sz="2400" dirty="0" err="1" smtClean="0"/>
              <a:t>sauteeing</a:t>
            </a:r>
            <a:r>
              <a:rPr lang="en-CA" sz="2400" dirty="0" smtClean="0"/>
              <a:t>, </a:t>
            </a:r>
            <a:r>
              <a:rPr lang="en-CA" sz="2400" dirty="0" err="1" smtClean="0"/>
              <a:t>etc</a:t>
            </a:r>
            <a:r>
              <a:rPr lang="en-CA" sz="2400" dirty="0" smtClean="0"/>
              <a:t> </a:t>
            </a:r>
          </a:p>
          <a:p>
            <a:pPr lvl="1"/>
            <a:r>
              <a:rPr lang="en-CA" sz="2400" dirty="0" smtClean="0"/>
              <a:t>Teflon = don’t use metal in them or it will scrap off the protective </a:t>
            </a:r>
            <a:r>
              <a:rPr lang="en-CA" sz="2400" dirty="0" err="1" smtClean="0"/>
              <a:t>teflon</a:t>
            </a:r>
            <a:r>
              <a:rPr lang="en-CA" sz="2400" dirty="0" smtClean="0"/>
              <a:t> – use plastic </a:t>
            </a:r>
          </a:p>
          <a:p>
            <a:pPr lvl="1"/>
            <a:r>
              <a:rPr lang="en-CA" sz="2400" dirty="0" smtClean="0"/>
              <a:t>Different sizes </a:t>
            </a:r>
          </a:p>
        </p:txBody>
      </p:sp>
      <p:pic>
        <p:nvPicPr>
          <p:cNvPr id="26626" name="Picture 2" descr="http://t0.gstatic.com/images?q=tbn:ANd9GcRGL34OvsUf77E0f5MHM2Vm08LGfHXNyQw_50ybYfw3oHnVpkdR8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212976"/>
            <a:ext cx="4328347" cy="288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0384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BAKING SHEET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59832" y="1556792"/>
            <a:ext cx="4873352" cy="4800600"/>
          </a:xfrm>
        </p:spPr>
        <p:txBody>
          <a:bodyPr>
            <a:normAutofit/>
          </a:bodyPr>
          <a:lstStyle/>
          <a:p>
            <a:r>
              <a:rPr lang="en-CA" sz="2400" b="1" dirty="0" smtClean="0"/>
              <a:t>Function:</a:t>
            </a:r>
          </a:p>
          <a:p>
            <a:pPr lvl="1"/>
            <a:r>
              <a:rPr lang="en-CA" sz="2400" dirty="0" smtClean="0"/>
              <a:t>Bake cookies, bars, </a:t>
            </a:r>
            <a:r>
              <a:rPr lang="en-CA" sz="2400" dirty="0" err="1" smtClean="0"/>
              <a:t>etc</a:t>
            </a:r>
            <a:endParaRPr lang="en-CA" sz="2400" dirty="0" smtClean="0"/>
          </a:p>
          <a:p>
            <a:pPr lvl="1"/>
            <a:r>
              <a:rPr lang="en-CA" sz="2400" dirty="0" smtClean="0"/>
              <a:t>Flat surface to go into oven </a:t>
            </a:r>
          </a:p>
          <a:p>
            <a:pPr lvl="1"/>
            <a:r>
              <a:rPr lang="en-CA" sz="2400" dirty="0" smtClean="0"/>
              <a:t>Line with parchment paper to save the sheet </a:t>
            </a:r>
          </a:p>
        </p:txBody>
      </p:sp>
      <p:sp>
        <p:nvSpPr>
          <p:cNvPr id="4" name="AutoShape 2" descr="data:image/jpeg;base64,/9j/4AAQSkZJRgABAQAAAQABAAD/2wCEAAkGBhQQDw8QEBAQDxUQEA8PEBIWFA8QEBAQFBAVFBUUFBQXGyYeFxojGRQUHy8gIykqLCwsFR4xNTAqNSYrLCkBCQoKDAwNDQwNDSkYFBgpKSkpKSkpKSkpKSkpKSkpKSkpKSkpKSkpKSkpKSkpKSkpKSkpKSkpKSkpKSkpKSkpKf/AABEIAKIBNwMBIgACEQEDEQH/xAAcAAEAAQUBAQAAAAAAAAAAAAAAAgEDBAYHBQj/xABAEAACAQICBgYJAgQEBwAAAAAAAQIDEQQhBRIxUXGRBhMyQWGBByJCUoKhscHRYpIjQ3LwFDPC0hZEU2OisuH/xAAVAQEBAAAAAAAAAAAAAAAAAAAAAf/EABQRAQAAAAAAAAAAAAAAAAAAAAD/2gAMAwEAAhEDEQA/AO4gAAAAAAAAFLgVAuAAIyqpbWlxaRjz0nSjtq018UfyBlA8yr0kw0dteHzZh1enGEj/ADk+FvuwPfBqlX0j4VbHKXl+LmJV9KFL2ac3z+9gN2Bz+p6UfdovzsvuYtT0l1X2acV8S/2gdKFzltT0g4mWzUj+/wCzRjT6YYmX8xL4b/8As2B1pyttyLbxMffjzRyGfSDEP+fJcNSP0RYlpGrLbWqv45/ZgdiePgvaXzZi4jpBRp9qpFcbL6nJY4WrP2Ks/hnIpX0NWUXLqZxS3pR+oR1XD9LcLUlqxrwvuuvrsPXjK+azPm3E1J05pyjKm07xbTWfgzs3o908sRhlFv1orZu7muefmFbaAAAAAAAAAAAAAAAAAAAAAAAAAAPC6R9J44S0bKUmlLPZGLdk3bN3aeXgaXpXp9iVnTkop/pguWTtzZn+kXDXrppZyoRtxhVf+41z/DRVFwqQdSe3W19WMLrJJJXkwLFbp1jJf8xJcMvoYNXpNiZba9R+bEdHL3fmy9T0evcjyv8AUI82ppOpLtVZv4mW+ulL2py85M9+ngd0UvJIyYYVga1HCzeyEn8LMino6q/Ya4uK+rNijhi7GkkBr9PQ1R+6viv9DKpaAl3yivJv8Hsxs9juTUQPOpdHl31H5KK+7Myl0Yh3znzS/wBJkxyL0arAtU+jtFbVJ8ZS/KMmnoegv5cfO7+pHrWOtIrMp4WlHZTgvhj+C8q8Y9lJcDzHMawHqPHmPi9Ia0XHuaszD1ijZR4GktC68ZRXfmvCXcWOhmlHhcRFd0na36lk15q65GxSia1pjCatTWWWs7/Ev7uQduo1VOKlF3UkmuDJmp9AtN9dR6uT9aF2uHtLnn5m2FAAAAAAAAAAAAAAAAAAAAAAAAGm9PYevh5b6dePLUl+TWGr+dn8jb+n0PUw0t1WUf3Upfg02k/VXAgr1S3ElAXK3AqokkiNyFWuopt93NvcvECmLxKhG7+W1vcv7yPFx2mKs6bip9XFezD1E/6ms5PiZEq2vK8s28kty3I9PD4eEaUnqU3J7ZSip+UVLJcdoHOa2KnGd4znF71JozsJ0wxFPbKNVbpLPmjL0horWk3qx8lqv5HlVtEbm1xV1zA2TCdPIP8AzacoeMbSXLae3g+kFCrbUrQvub1Zcmc4no+a7tbhn8tpYcLPNeXeB19TK6xyvC6Tq0uxVqQ8Ltrk8j2cJ01rR7cYVVv7EuayA3u5W5rmE6aUZdtTpPxWtHmj2MNpCnUV6dSM+DTfIDLuUuRuUbAk2YWkcPrwa79q4mWyEgPJ6N6TeHxEWtl9m97LeaujsdCupxjOLupJST8GcR0nR1al17WfB9/5Oi9AtNdbS6qTzj60eF/WXk8/iKNtAAAAAAAAAAAAAAAAAAAAAAABrnTuF8LGXuV6MvJycf8AUaLS2cG0dB6awvgMQ/dUJ/tqRl9jnqec/wCq/MC4LkLjW3uyWbfclvIJSqWTbdks3/e88vE4lzd3sWUVtt+WyuJxGtsyiti7+L8foXcNh7es9vsr3Vv4/QCuHo6ub2v/AMVuMpSyLaRUC3Oncs1MIn3GULEHl1NFp9xi1tF8H4PP6nvapF0wNWraGXuuPDZyMKrodrstPj6r/BuboItTwSfcUaNVwk47YvjtXNFqM2ndXT3rJ8zdp6P3GHX0SpdqMZeVnzWYHkYTpLXp2SquS3S9dfPM9nC9On/NpJ+MH9n+Tzq2gF3OUePrL8mHV0LUXZtPg7PkwN1wnSihU/maj3TWp89h6UZqSvFqS3pprmjltSlKOUouPFNE6GJlB3hOUODcfoB0LSWH14O21Zrj/eRi9G9LOhXjJb07b3sa802jXcP0srxyk41V+pWl+5WL8dM0ajvJVaLve6tUhe/dsaA+gMPXU4RnF3UkpJ+DLppHQ7phhlRVKWIjfXk4p3VovO2ee25uVHFRnnCUZcGmUXQAAAAAAAAAAAAAAAAAAAAHm9JKWtgsVHfh6vyg39jl1Gd898YS5xR13F0denUh78Jx5xa+5xvCN6yp2evCKpzhslGUcs1uyvfZYDLWezxfglve5GJia98o9lZ375Pe/DcvuTxFbLVi7r2pe+/D9P127iFCjres9ncve/8An1IKYahsk/hX3ZlXIyZQCSZUiVAkVSIplUQS1RqhMkmBGxSxcQ1QLeqUdMu6pSwFiWHLM8GjO1RqlHmTwWVu7dtRgVtCQltp28Y3j8ll8jYdQi6QGpVejfuT8pL7r8GHV0LVh7Dkt8fX+Sz+Ru0qCLcsOBoTTWT5PJ8mZuC0zWov+HVqQt3XbXJ5G11cOpZTjGa/UlL6mDW6P0p7FKm/0u65S/IGZoz0qYqnZVNWql5P7o2rRnpdozsqsXTfje3NXXOxzqv0XmuxOE/B3hL53XzPIxeEnTkozhKDey6yfB7GB9IaM01SxEVKlJSyvbK9t+WTXijOONejDresjq31euio8LfxPK1+R2RFFQAAAAAAAAAAAAAAt4muqcJzk7RhGU5PdFK7As6R0hGhBznfuUUs5Tk9kYrvbOY6a0h1tSpJKKc8puNmkvci+9b33vw25Gm+kUq89a+rePqx/wClTkuyv1tdqXkjx4Q1nbYlt/C8QKUqWtm+yvLWe5fkvSl/fcVk+5K1sktyLTZBW5W5G4uBNFUQTJICZVMgSAkmVuRRICVyqZG5egsv782BEoV4AChWxUqBSxRolYrYC3qlHEuaosBacCDgX7FHECxqGJpLDdZTdO13NqMfCT7/AC2+RnuJk6F0a8RXjFbG3G/uwX+ZLlaK8WBs3QLQipUVUtlbq6X9C7U+MmuS8TbSFGmoxjGKsopRS7klkkTKAAAAAAAAAAAAAAY+kMIq1GrSlkqtOdNvvSlFq/zMgAcT0pgq2FnqV6ck4+r1sU505pZKVlmsvIu0MbTmrU5Rlbuur+N1vOx1cPGatKMZcUma3pf0e4XEPW6uNOW9Kzv4NWa5gaBKRE9nH+jvE0c6FZ1EvZqLrFzVpL5nh16dei7VsNNW2yp/xY8Wu0uRBMkmY9DFwqdicZPvWyS4xeaL4ErkkyCKoCZKxFErgVKoJhICRJEUSQEkiqRREkARUIkkBSxJIqkVSAjqhxJ2AFtxItF2xGQGPUzsltk7Lw8Teuh+iurpdY1nUS1d6pLs83eXmjV+j+jP8RWV+y+0/wDtJ+t+52jwudIirLcUVAAAAAAAAAAAAAACiAqAAAAAFqthozVpxUuKuXQBrelugeGxGcqaT7na7T8HlJczWcd6Oa9LPD1nJd0Z/wAWPztJc2dKAHGMRhsRRdq2Gk7e1TvPnB2kvmWqGOhN2jNX74v1ZrjF5naKtCMlaUVLikzxNKdC8NiO1TjffZO3C+a8mBztIqj3cb6N6lPPDV5Je5L+JHhaWa8meHicDiaDtVw7l+qm7v8AZKz5XIKpEkYtHSEJPV1tWXuyThPlKxlWAqiaIoqgJIkiKJICVySIokkBJIqIlbALFbFbCwEbFmqrtQTtrbX7sVtfIvyyzM/oxozrqqlJXWU5eFNP1I/FJX4Re8DZ+jOjOpoqTVpVLSa74wS9SPLN+MmewURUoAAAAAAAAAAAAABRFSiAqAAAAAAAAAAAAAEalNSVpJNbmkyQA8bSXRLD11adKPJNcns8jWcZ6N5Qzw1ecF3Rvrw/bO/yaN/AHJMVozF0H/EoKqveg9SX7J5PyZjQ0lC+rJunL3aidOV/i2+R2KUE1ZpNbtqPNx/RuhWTU6cc/BNfteQHO0iR7mL9Gqjd4arOl4Rfq/slePKx4uK0NjKHbpwrLfG9KfJ3i+aICJGEtKwi9Wpr0HuqRcL8Jdl8zNg7pNNNPY+5+YE4okkUSJJAEiViqRSrUUYtvYldlFmcNeShnZLXqNbVBfdvI3/Qej+ppJNWlP15+DaSUeEUkvI1zorotzkpzXfGtU47aNPy7b+E3RAAAAAAAAAAAAAAAAACiKlEBUAAAAAAAAAAAAAAAAAAAAAKNFQBgYvQdGqmpU1nttaz4rY+RrWM9G9NNyw85UG/ck4J8Y5wfI3QAcxr6DxlC94wxEV3/wCVO3FXg3xsWYaRisqkZ0XuqLVXlNXg+aOpmJitEUqnbpxd+/Y+aA0alByV4xlJPY1GUk/NJopLR8qkoqSyUk+ruusqPuTj7Eb7XK3hc2f/AIIw176lvD1fwepgdFU6CtThGPBANGYLqqai85P1qj96b2+XcvBIywAAAAAAAAAAAAAAAAABRAAVAAAAAAAAAAAAAAAAAAAAAAAAAAAAAAAAAAAAAAAAAAAAAAAB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5" name="AutoShape 4" descr="data:image/jpeg;base64,/9j/4AAQSkZJRgABAQAAAQABAAD/2wCEAAkGBhQQDw8QEBAQDxUQEA8PEBIWFA8QEBAQFBAVFBUUFBQXGyYeFxojGRQUHy8gIykqLCwsFR4xNTAqNSYrLCkBCQoKDAwNDQwNDSkYFBgpKSkpKSkpKSkpKSkpKSkpKSkpKSkpKSkpKSkpKSkpKSkpKSkpKSkpKSkpKSkpKSkpKf/AABEIAKIBNwMBIgACEQEDEQH/xAAcAAEAAQUBAQAAAAAAAAAAAAAAAgEDBAYHBQj/xABAEAACAQICBgYJAgQEBwAAAAAAAQIDEQQhBRIxUXGRBhMyQWGBByJCUoKhscHRYpIjQ3LwFDPC0hZEU2OisuH/xAAVAQEBAAAAAAAAAAAAAAAAAAAAAf/EABQRAQAAAAAAAAAAAAAAAAAAAAD/2gAMAwEAAhEDEQA/AO4gAAAAAAAAFLgVAuAAIyqpbWlxaRjz0nSjtq018UfyBlA8yr0kw0dteHzZh1enGEj/ADk+FvuwPfBqlX0j4VbHKXl+LmJV9KFL2ac3z+9gN2Bz+p6UfdovzsvuYtT0l1X2acV8S/2gdKFzltT0g4mWzUj+/wCzRjT6YYmX8xL4b/8As2B1pyttyLbxMffjzRyGfSDEP+fJcNSP0RYlpGrLbWqv45/ZgdiePgvaXzZi4jpBRp9qpFcbL6nJY4WrP2Ks/hnIpX0NWUXLqZxS3pR+oR1XD9LcLUlqxrwvuuvrsPXjK+azPm3E1J05pyjKm07xbTWfgzs3o908sRhlFv1orZu7muefmFbaAAAAAAAAAAAAAAAAAAAAAAAAAAPC6R9J44S0bKUmlLPZGLdk3bN3aeXgaXpXp9iVnTkop/pguWTtzZn+kXDXrppZyoRtxhVf+41z/DRVFwqQdSe3W19WMLrJJJXkwLFbp1jJf8xJcMvoYNXpNiZba9R+bEdHL3fmy9T0evcjyv8AUI82ppOpLtVZv4mW+ulL2py85M9+ngd0UvJIyYYVga1HCzeyEn8LMino6q/Ya4uK+rNijhi7GkkBr9PQ1R+6viv9DKpaAl3yivJv8Hsxs9juTUQPOpdHl31H5KK+7Myl0Yh3znzS/wBJkxyL0arAtU+jtFbVJ8ZS/KMmnoegv5cfO7+pHrWOtIrMp4WlHZTgvhj+C8q8Y9lJcDzHMawHqPHmPi9Ia0XHuaszD1ijZR4GktC68ZRXfmvCXcWOhmlHhcRFd0na36lk15q65GxSia1pjCatTWWWs7/Ev7uQduo1VOKlF3UkmuDJmp9AtN9dR6uT9aF2uHtLnn5m2FAAAAAAAAAAAAAAAAAAAAAAAAGm9PYevh5b6dePLUl+TWGr+dn8jb+n0PUw0t1WUf3Upfg02k/VXAgr1S3ElAXK3AqokkiNyFWuopt93NvcvECmLxKhG7+W1vcv7yPFx2mKs6bip9XFezD1E/6ms5PiZEq2vK8s28kty3I9PD4eEaUnqU3J7ZSip+UVLJcdoHOa2KnGd4znF71JozsJ0wxFPbKNVbpLPmjL0horWk3qx8lqv5HlVtEbm1xV1zA2TCdPIP8AzacoeMbSXLae3g+kFCrbUrQvub1Zcmc4no+a7tbhn8tpYcLPNeXeB19TK6xyvC6Tq0uxVqQ8Ltrk8j2cJ01rR7cYVVv7EuayA3u5W5rmE6aUZdtTpPxWtHmj2MNpCnUV6dSM+DTfIDLuUuRuUbAk2YWkcPrwa79q4mWyEgPJ6N6TeHxEWtl9m97LeaujsdCupxjOLupJST8GcR0nR1al17WfB9/5Oi9AtNdbS6qTzj60eF/WXk8/iKNtAAAAAAAAAAAAAAAAAAAAAAABrnTuF8LGXuV6MvJycf8AUaLS2cG0dB6awvgMQ/dUJ/tqRl9jnqec/wCq/MC4LkLjW3uyWbfclvIJSqWTbdks3/e88vE4lzd3sWUVtt+WyuJxGtsyiti7+L8foXcNh7es9vsr3Vv4/QCuHo6ub2v/AMVuMpSyLaRUC3Oncs1MIn3GULEHl1NFp9xi1tF8H4PP6nvapF0wNWraGXuuPDZyMKrodrstPj6r/BuboItTwSfcUaNVwk47YvjtXNFqM2ndXT3rJ8zdp6P3GHX0SpdqMZeVnzWYHkYTpLXp2SquS3S9dfPM9nC9On/NpJ+MH9n+Tzq2gF3OUePrL8mHV0LUXZtPg7PkwN1wnSihU/maj3TWp89h6UZqSvFqS3pprmjltSlKOUouPFNE6GJlB3hOUODcfoB0LSWH14O21Zrj/eRi9G9LOhXjJb07b3sa802jXcP0srxyk41V+pWl+5WL8dM0ajvJVaLve6tUhe/dsaA+gMPXU4RnF3UkpJ+DLppHQ7phhlRVKWIjfXk4p3VovO2ee25uVHFRnnCUZcGmUXQAAAAAAAAAAAAAAAAAAAAHm9JKWtgsVHfh6vyg39jl1Gd898YS5xR13F0denUh78Jx5xa+5xvCN6yp2evCKpzhslGUcs1uyvfZYDLWezxfglve5GJia98o9lZ375Pe/DcvuTxFbLVi7r2pe+/D9P127iFCjres9ncve/8An1IKYahsk/hX3ZlXIyZQCSZUiVAkVSIplUQS1RqhMkmBGxSxcQ1QLeqUdMu6pSwFiWHLM8GjO1RqlHmTwWVu7dtRgVtCQltp28Y3j8ll8jYdQi6QGpVejfuT8pL7r8GHV0LVh7Dkt8fX+Sz+Ru0qCLcsOBoTTWT5PJ8mZuC0zWov+HVqQt3XbXJ5G11cOpZTjGa/UlL6mDW6P0p7FKm/0u65S/IGZoz0qYqnZVNWql5P7o2rRnpdozsqsXTfje3NXXOxzqv0XmuxOE/B3hL53XzPIxeEnTkozhKDey6yfB7GB9IaM01SxEVKlJSyvbK9t+WTXijOONejDresjq31euio8LfxPK1+R2RFFQAAAAAAAAAAAAAAt4muqcJzk7RhGU5PdFK7As6R0hGhBznfuUUs5Tk9kYrvbOY6a0h1tSpJKKc8puNmkvci+9b33vw25Gm+kUq89a+rePqx/wClTkuyv1tdqXkjx4Q1nbYlt/C8QKUqWtm+yvLWe5fkvSl/fcVk+5K1sktyLTZBW5W5G4uBNFUQTJICZVMgSAkmVuRRICVyqZG5egsv782BEoV4AChWxUqBSxRolYrYC3qlHEuaosBacCDgX7FHECxqGJpLDdZTdO13NqMfCT7/AC2+RnuJk6F0a8RXjFbG3G/uwX+ZLlaK8WBs3QLQipUVUtlbq6X9C7U+MmuS8TbSFGmoxjGKsopRS7klkkTKAAAAAAAAAAAAAAY+kMIq1GrSlkqtOdNvvSlFq/zMgAcT0pgq2FnqV6ck4+r1sU505pZKVlmsvIu0MbTmrU5Rlbuur+N1vOx1cPGatKMZcUma3pf0e4XEPW6uNOW9Kzv4NWa5gaBKRE9nH+jvE0c6FZ1EvZqLrFzVpL5nh16dei7VsNNW2yp/xY8Wu0uRBMkmY9DFwqdicZPvWyS4xeaL4ErkkyCKoCZKxFErgVKoJhICRJEUSQEkiqRREkARUIkkBSxJIqkVSAjqhxJ2AFtxItF2xGQGPUzsltk7Lw8Teuh+iurpdY1nUS1d6pLs83eXmjV+j+jP8RWV+y+0/wDtJ+t+52jwudIirLcUVAAAAAAAAAAAAAACiAqAAAAAFqthozVpxUuKuXQBrelugeGxGcqaT7na7T8HlJczWcd6Oa9LPD1nJd0Z/wAWPztJc2dKAHGMRhsRRdq2Gk7e1TvPnB2kvmWqGOhN2jNX74v1ZrjF5naKtCMlaUVLikzxNKdC8NiO1TjffZO3C+a8mBztIqj3cb6N6lPPDV5Je5L+JHhaWa8meHicDiaDtVw7l+qm7v8AZKz5XIKpEkYtHSEJPV1tWXuyThPlKxlWAqiaIoqgJIkiKJICVySIokkBJIqIlbALFbFbCwEbFmqrtQTtrbX7sVtfIvyyzM/oxozrqqlJXWU5eFNP1I/FJX4Re8DZ+jOjOpoqTVpVLSa74wS9SPLN+MmewURUoAAAAAAAAAAAAABRFSiAqAAAAAAAAAAAAAEalNSVpJNbmkyQA8bSXRLD11adKPJNcns8jWcZ6N5Qzw1ecF3Rvrw/bO/yaN/AHJMVozF0H/EoKqveg9SX7J5PyZjQ0lC+rJunL3aidOV/i2+R2KUE1ZpNbtqPNx/RuhWTU6cc/BNfteQHO0iR7mL9Gqjd4arOl4Rfq/slePKx4uK0NjKHbpwrLfG9KfJ3i+aICJGEtKwi9Wpr0HuqRcL8Jdl8zNg7pNNNPY+5+YE4okkUSJJAEiViqRSrUUYtvYldlFmcNeShnZLXqNbVBfdvI3/Qej+ppJNWlP15+DaSUeEUkvI1zorotzkpzXfGtU47aNPy7b+E3RAAAAAAAAAAAAAAAAACiKlEBUAAAAAAAAAAAAAAAAAAAAAKNFQBgYvQdGqmpU1nttaz4rY+RrWM9G9NNyw85UG/ck4J8Y5wfI3QAcxr6DxlC94wxEV3/wCVO3FXg3xsWYaRisqkZ0XuqLVXlNXg+aOpmJitEUqnbpxd+/Y+aA0alByV4xlJPY1GUk/NJopLR8qkoqSyUk+ruusqPuTj7Eb7XK3hc2f/AIIw176lvD1fwepgdFU6CtThGPBANGYLqqai85P1qj96b2+XcvBIywAAAAAAAAAAAAAAAAABRAAVAAAAAAAAAAAAAAAAAAAAAAAAAAAAAAAAAAAAAAAAAAAAAAAB/9k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pic>
        <p:nvPicPr>
          <p:cNvPr id="27654" name="Picture 6" descr="http://i-cdn.apartmenttherapy.com/uimages/kitchen/2008_01_16-Pan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181475"/>
            <a:ext cx="5143500" cy="2676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1186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32656"/>
            <a:ext cx="7620000" cy="1143000"/>
          </a:xfrm>
        </p:spPr>
        <p:txBody>
          <a:bodyPr/>
          <a:lstStyle/>
          <a:p>
            <a:r>
              <a:rPr lang="en-CA" dirty="0" smtClean="0"/>
              <a:t>STOVE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1921" y="0"/>
            <a:ext cx="4513312" cy="6597352"/>
          </a:xfrm>
        </p:spPr>
        <p:txBody>
          <a:bodyPr>
            <a:noAutofit/>
          </a:bodyPr>
          <a:lstStyle/>
          <a:p>
            <a:r>
              <a:rPr lang="en-CA" sz="2400" b="1" dirty="0" smtClean="0"/>
              <a:t>Function:</a:t>
            </a:r>
          </a:p>
          <a:p>
            <a:pPr lvl="1"/>
            <a:r>
              <a:rPr lang="en-CA" sz="2400" dirty="0" smtClean="0"/>
              <a:t>Convection system of pan directly on heated surface</a:t>
            </a:r>
          </a:p>
          <a:p>
            <a:pPr lvl="1"/>
            <a:r>
              <a:rPr lang="en-CA" sz="2400" dirty="0" smtClean="0"/>
              <a:t>Used for frying, </a:t>
            </a:r>
            <a:r>
              <a:rPr lang="en-CA" sz="2400" dirty="0" err="1" smtClean="0"/>
              <a:t>sauteeing</a:t>
            </a:r>
            <a:r>
              <a:rPr lang="en-CA" sz="2400" dirty="0" smtClean="0"/>
              <a:t>, boiling, etc… </a:t>
            </a:r>
          </a:p>
          <a:p>
            <a:pPr lvl="1"/>
            <a:r>
              <a:rPr lang="en-CA" sz="2400" dirty="0" smtClean="0"/>
              <a:t>Most have 4 elements – it is important to turn on the correct element that you are using and only turn it on when you have a pot/pan on that element (not before)</a:t>
            </a:r>
          </a:p>
          <a:p>
            <a:pPr lvl="1"/>
            <a:r>
              <a:rPr lang="en-CA" sz="2400" dirty="0" smtClean="0"/>
              <a:t>Heat is in units of 1-10 usually 10 being high – depends on recipe what you use – boiling = 10, simmer = 1-2 </a:t>
            </a:r>
          </a:p>
          <a:p>
            <a:pPr lvl="1"/>
            <a:r>
              <a:rPr lang="en-CA" sz="2400" dirty="0" smtClean="0"/>
              <a:t>1 stove in each unit </a:t>
            </a:r>
            <a:endParaRPr lang="en-CA" sz="2400" dirty="0"/>
          </a:p>
        </p:txBody>
      </p:sp>
      <p:pic>
        <p:nvPicPr>
          <p:cNvPr id="4" name="Picture 2" descr="http://t0.gstatic.com/images?q=tbn:ANd9GcRNk84VNWGm5PbqslzWXKHVyZ4sS7QFKTgcXq9hXh5rfBrGRGCso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606407"/>
            <a:ext cx="3051498" cy="3456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Arrow Connector 5"/>
          <p:cNvCxnSpPr/>
          <p:nvPr/>
        </p:nvCxnSpPr>
        <p:spPr>
          <a:xfrm flipH="1">
            <a:off x="3447034" y="3068960"/>
            <a:ext cx="836934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5420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SPATULA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437529" cy="4800600"/>
          </a:xfrm>
        </p:spPr>
        <p:txBody>
          <a:bodyPr/>
          <a:lstStyle/>
          <a:p>
            <a:r>
              <a:rPr lang="en-CA" sz="2400" b="1" dirty="0" smtClean="0"/>
              <a:t>Two types… </a:t>
            </a:r>
          </a:p>
          <a:p>
            <a:pPr lvl="1"/>
            <a:r>
              <a:rPr lang="en-CA" sz="2400" dirty="0" smtClean="0"/>
              <a:t>1: top – spatula used to          scrape batter from a bowl to keep sides of bowl clean</a:t>
            </a:r>
          </a:p>
          <a:p>
            <a:pPr lvl="2"/>
            <a:endParaRPr lang="en-CA" sz="2400" dirty="0" smtClean="0"/>
          </a:p>
          <a:p>
            <a:pPr lvl="1"/>
            <a:r>
              <a:rPr lang="en-CA" sz="2400" dirty="0" smtClean="0"/>
              <a:t>1: bottom – spatula also known as a flipper – used to flip items such as pancakes or mix foods in a frying pan </a:t>
            </a:r>
          </a:p>
          <a:p>
            <a:pPr lvl="1"/>
            <a:endParaRPr lang="en-CA" dirty="0"/>
          </a:p>
        </p:txBody>
      </p:sp>
      <p:pic>
        <p:nvPicPr>
          <p:cNvPr id="28674" name="Picture 2" descr="http://t0.gstatic.com/images?q=tbn:ANd9GcTm5yWioon72GCzcTjbT8p0-vOo02CNftdvW6ElMTzXh8U96-gfS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188640"/>
            <a:ext cx="4059728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676" name="Picture 4" descr="http://t3.gstatic.com/images?q=tbn:ANd9GcT9McVnUSf_DZI17t6YFYHmQa_FeTFIMKwSIx4KwdBarr_V_r8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3500" y="2881445"/>
            <a:ext cx="2786180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3960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OVEN MITTS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75856" y="1600200"/>
            <a:ext cx="4801344" cy="4800600"/>
          </a:xfrm>
        </p:spPr>
        <p:txBody>
          <a:bodyPr>
            <a:normAutofit/>
          </a:bodyPr>
          <a:lstStyle/>
          <a:p>
            <a:r>
              <a:rPr lang="en-CA" sz="2400" b="1" dirty="0" smtClean="0"/>
              <a:t>Function:</a:t>
            </a:r>
          </a:p>
          <a:p>
            <a:pPr lvl="1"/>
            <a:r>
              <a:rPr lang="en-CA" sz="2400" dirty="0" smtClean="0"/>
              <a:t>Lined to protect hands from hot items </a:t>
            </a:r>
          </a:p>
          <a:p>
            <a:pPr lvl="1"/>
            <a:r>
              <a:rPr lang="en-CA" sz="2400" dirty="0" smtClean="0"/>
              <a:t>Use when moving items from the oven or </a:t>
            </a:r>
            <a:r>
              <a:rPr lang="en-CA" sz="2400" dirty="0" smtClean="0"/>
              <a:t>stove</a:t>
            </a:r>
            <a:endParaRPr lang="en-CA" sz="2400" dirty="0" smtClean="0"/>
          </a:p>
        </p:txBody>
      </p:sp>
      <p:pic>
        <p:nvPicPr>
          <p:cNvPr id="29698" name="Picture 2" descr="http://t0.gstatic.com/images?q=tbn:ANd9GcRYSyiCnLqKxOQVbCkiJ1Xbj9nJrtS_qafxRAIVT7jd_LYadmi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2564904"/>
            <a:ext cx="3768353" cy="3768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446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CASSEROLE DISH AND LID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75856" y="1600200"/>
            <a:ext cx="4801344" cy="4800600"/>
          </a:xfrm>
        </p:spPr>
        <p:txBody>
          <a:bodyPr>
            <a:normAutofit/>
          </a:bodyPr>
          <a:lstStyle/>
          <a:p>
            <a:r>
              <a:rPr lang="en-CA" sz="2400" b="1" dirty="0" smtClean="0"/>
              <a:t>Function:</a:t>
            </a:r>
          </a:p>
          <a:p>
            <a:pPr lvl="1"/>
            <a:r>
              <a:rPr lang="en-CA" sz="2400" dirty="0" smtClean="0"/>
              <a:t>To hold casseroles/pastas</a:t>
            </a:r>
          </a:p>
          <a:p>
            <a:pPr lvl="1"/>
            <a:r>
              <a:rPr lang="en-CA" sz="2400" dirty="0" smtClean="0"/>
              <a:t>Used in the oven and to serve food out of </a:t>
            </a:r>
          </a:p>
          <a:p>
            <a:pPr lvl="1"/>
            <a:r>
              <a:rPr lang="en-CA" sz="2400" dirty="0" smtClean="0"/>
              <a:t>Can cook with lid on or </a:t>
            </a:r>
            <a:r>
              <a:rPr lang="en-CA" sz="2400" dirty="0" smtClean="0"/>
              <a:t>off</a:t>
            </a:r>
            <a:endParaRPr lang="en-CA" sz="2400" dirty="0" smtClean="0"/>
          </a:p>
        </p:txBody>
      </p:sp>
      <p:pic>
        <p:nvPicPr>
          <p:cNvPr id="1026" name="Picture 2" descr="http://t2.gstatic.com/images?q=tbn:ANd9GcQnEAt_SzMxbDHl-G0Y0a84V9RezTcNIBpZdnMtQHB8mEvqcoFs4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2734638"/>
            <a:ext cx="3456384" cy="3456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1289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JUICER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39952" y="1600200"/>
            <a:ext cx="3937248" cy="4800600"/>
          </a:xfrm>
        </p:spPr>
        <p:txBody>
          <a:bodyPr>
            <a:normAutofit/>
          </a:bodyPr>
          <a:lstStyle/>
          <a:p>
            <a:r>
              <a:rPr lang="en-CA" sz="2400" b="1" dirty="0" smtClean="0"/>
              <a:t>Function:</a:t>
            </a:r>
          </a:p>
          <a:p>
            <a:pPr lvl="1"/>
            <a:r>
              <a:rPr lang="en-CA" sz="2400" dirty="0" smtClean="0"/>
              <a:t>To collect juice from fruits such as lemons, limes or oranges </a:t>
            </a:r>
          </a:p>
          <a:p>
            <a:pPr lvl="1"/>
            <a:r>
              <a:rPr lang="en-CA" sz="2400" dirty="0" smtClean="0"/>
              <a:t>Other automatic juices can juice other fruits and vegetables</a:t>
            </a:r>
          </a:p>
          <a:p>
            <a:pPr lvl="1"/>
            <a:r>
              <a:rPr lang="en-CA" sz="2400" dirty="0" smtClean="0"/>
              <a:t>Will not be </a:t>
            </a:r>
            <a:r>
              <a:rPr lang="en-CA" sz="2400" dirty="0" smtClean="0"/>
              <a:t>using</a:t>
            </a:r>
            <a:endParaRPr lang="en-CA" sz="2400" dirty="0" smtClean="0"/>
          </a:p>
        </p:txBody>
      </p:sp>
      <p:pic>
        <p:nvPicPr>
          <p:cNvPr id="2050" name="Picture 2" descr="http://t3.gstatic.com/images?q=tbn:ANd9GcSP1mZ7pFlqTzpcrPbkHAiccK5Eu8GGWt8byNN2784JTjiIxsdX3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385392"/>
            <a:ext cx="3995936" cy="3995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1105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COLANDER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79912" y="1600200"/>
            <a:ext cx="4297288" cy="4800600"/>
          </a:xfrm>
        </p:spPr>
        <p:txBody>
          <a:bodyPr/>
          <a:lstStyle/>
          <a:p>
            <a:r>
              <a:rPr lang="en-CA" sz="2400" b="1" dirty="0" smtClean="0"/>
              <a:t>Function:</a:t>
            </a:r>
          </a:p>
          <a:p>
            <a:pPr lvl="1"/>
            <a:r>
              <a:rPr lang="en-CA" sz="2400" dirty="0" smtClean="0"/>
              <a:t>To strain items cooked it water such as pasta </a:t>
            </a:r>
          </a:p>
          <a:p>
            <a:pPr lvl="1"/>
            <a:endParaRPr lang="en-CA" dirty="0"/>
          </a:p>
        </p:txBody>
      </p:sp>
      <p:pic>
        <p:nvPicPr>
          <p:cNvPr id="3074" name="Picture 2" descr="http://t2.gstatic.com/images?q=tbn:ANd9GcR5gq-chrjOlKzsSwkYlVUqwXD8bMhW-3snjl9t53g65RrEWY6ai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059" y="3861048"/>
            <a:ext cx="4229911" cy="3168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6889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TOASTER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762872" cy="4800600"/>
          </a:xfrm>
        </p:spPr>
        <p:txBody>
          <a:bodyPr>
            <a:normAutofit/>
          </a:bodyPr>
          <a:lstStyle/>
          <a:p>
            <a:r>
              <a:rPr lang="en-CA" sz="2400" b="1" dirty="0" smtClean="0"/>
              <a:t>Function:</a:t>
            </a:r>
          </a:p>
          <a:p>
            <a:pPr lvl="1"/>
            <a:r>
              <a:rPr lang="en-CA" sz="2400" dirty="0" smtClean="0"/>
              <a:t>SAY POST 10 TIMES – FAST!</a:t>
            </a:r>
          </a:p>
          <a:p>
            <a:pPr lvl="1"/>
            <a:r>
              <a:rPr lang="en-CA" sz="2400" dirty="0" smtClean="0"/>
              <a:t>WHAT DO YOU PUT IN A TOASTER? </a:t>
            </a:r>
          </a:p>
          <a:p>
            <a:pPr lvl="2"/>
            <a:r>
              <a:rPr lang="en-CA" sz="2400" dirty="0" smtClean="0"/>
              <a:t>BREAD! </a:t>
            </a:r>
          </a:p>
          <a:p>
            <a:pPr lvl="1"/>
            <a:r>
              <a:rPr lang="en-CA" sz="2400" dirty="0" smtClean="0"/>
              <a:t>A small kitchen appliance designed to toast different types of bread products </a:t>
            </a:r>
          </a:p>
        </p:txBody>
      </p:sp>
      <p:pic>
        <p:nvPicPr>
          <p:cNvPr id="4098" name="Picture 2" descr="http://t1.gstatic.com/images?q=tbn:ANd9GcR6TDPIdQXCSY4eJa7TWq_1R9QGix87xVpCRF-ct515JB0SLR9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88640"/>
            <a:ext cx="3163381" cy="31633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2377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PASTRY CUTTER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11760" y="1196752"/>
            <a:ext cx="5665440" cy="5204048"/>
          </a:xfrm>
        </p:spPr>
        <p:txBody>
          <a:bodyPr>
            <a:normAutofit/>
          </a:bodyPr>
          <a:lstStyle/>
          <a:p>
            <a:r>
              <a:rPr lang="en-CA" sz="2400" b="1" dirty="0" smtClean="0"/>
              <a:t>Function:</a:t>
            </a:r>
          </a:p>
          <a:p>
            <a:pPr lvl="1"/>
            <a:r>
              <a:rPr lang="en-CA" sz="2400" dirty="0" smtClean="0"/>
              <a:t>To blend a hard fat into a flour mixture in baked goods such as biscuits </a:t>
            </a:r>
          </a:p>
          <a:p>
            <a:pPr lvl="1"/>
            <a:r>
              <a:rPr lang="en-CA" sz="2400" dirty="0" smtClean="0"/>
              <a:t>Used by pressing the blades into a dough </a:t>
            </a:r>
          </a:p>
          <a:p>
            <a:pPr lvl="1"/>
            <a:r>
              <a:rPr lang="en-CA" sz="2400" dirty="0" smtClean="0"/>
              <a:t>Will be using to make </a:t>
            </a:r>
            <a:r>
              <a:rPr lang="en-CA" sz="2400" dirty="0" smtClean="0"/>
              <a:t>biscuits</a:t>
            </a:r>
            <a:endParaRPr lang="en-CA" sz="2400" dirty="0" smtClean="0"/>
          </a:p>
        </p:txBody>
      </p:sp>
      <p:pic>
        <p:nvPicPr>
          <p:cNvPr id="5122" name="Picture 2" descr="http://t0.gstatic.com/images?q=tbn:ANd9GcT4dWqraABbcT9xMJWbp2FTVAqLAm2zyT0WtLRnk2RB6n221Vnl1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807" y="4469831"/>
            <a:ext cx="4621679" cy="280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9238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GARLIC PRESS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55776" y="1412776"/>
            <a:ext cx="5832648" cy="4800600"/>
          </a:xfrm>
        </p:spPr>
        <p:txBody>
          <a:bodyPr/>
          <a:lstStyle/>
          <a:p>
            <a:r>
              <a:rPr lang="en-CA" sz="2400" b="1" dirty="0" smtClean="0"/>
              <a:t>Function:</a:t>
            </a:r>
          </a:p>
          <a:p>
            <a:pPr lvl="1"/>
            <a:r>
              <a:rPr lang="en-CA" sz="2400" dirty="0" smtClean="0"/>
              <a:t>Crush garlic efficiently by forcing them through a grid of small holes </a:t>
            </a:r>
          </a:p>
          <a:p>
            <a:pPr lvl="1"/>
            <a:r>
              <a:rPr lang="en-CA" sz="2400" dirty="0" smtClean="0"/>
              <a:t>Might be using this – but may also be mincing garlic using a knife</a:t>
            </a:r>
          </a:p>
          <a:p>
            <a:pPr lvl="2"/>
            <a:r>
              <a:rPr lang="en-CA" sz="2400" dirty="0" smtClean="0"/>
              <a:t>Methods are said to have a different flavour </a:t>
            </a:r>
          </a:p>
          <a:p>
            <a:pPr lvl="2"/>
            <a:endParaRPr lang="en-CA" sz="2400" dirty="0" smtClean="0"/>
          </a:p>
          <a:p>
            <a:pPr lvl="1"/>
            <a:endParaRPr lang="en-CA" dirty="0"/>
          </a:p>
        </p:txBody>
      </p:sp>
      <p:pic>
        <p:nvPicPr>
          <p:cNvPr id="1028" name="Picture 4" descr="http://t2.gstatic.com/images?q=tbn:ANd9GcSF3sp5gXf7ZcCYNaYjMpZvuCLiqSMLGp_R4c0hj3Uqu-EifJ_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924944"/>
            <a:ext cx="3024335" cy="30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0830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PEELER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338936" cy="4800600"/>
          </a:xfrm>
        </p:spPr>
        <p:txBody>
          <a:bodyPr>
            <a:normAutofit/>
          </a:bodyPr>
          <a:lstStyle/>
          <a:p>
            <a:r>
              <a:rPr lang="en-CA" sz="2400" b="1" dirty="0" smtClean="0"/>
              <a:t>Function:</a:t>
            </a:r>
          </a:p>
          <a:p>
            <a:pPr lvl="1"/>
            <a:r>
              <a:rPr lang="en-CA" sz="2400" dirty="0" smtClean="0"/>
              <a:t>Removes the outer skin or peel of some vegetables and fruits </a:t>
            </a:r>
          </a:p>
          <a:p>
            <a:pPr lvl="1"/>
            <a:r>
              <a:rPr lang="en-CA" sz="2400" dirty="0" smtClean="0"/>
              <a:t>Come in many different shapes</a:t>
            </a:r>
          </a:p>
          <a:p>
            <a:pPr lvl="1"/>
            <a:r>
              <a:rPr lang="en-CA" sz="2400" dirty="0" smtClean="0"/>
              <a:t>Easier to use than a knife to peel but you could still cut </a:t>
            </a:r>
            <a:r>
              <a:rPr lang="en-CA" sz="2400" dirty="0" smtClean="0"/>
              <a:t>yourself</a:t>
            </a:r>
            <a:endParaRPr lang="en-CA" sz="2400" dirty="0" smtClean="0"/>
          </a:p>
        </p:txBody>
      </p:sp>
      <p:sp>
        <p:nvSpPr>
          <p:cNvPr id="4" name="AutoShape 2" descr="data:image/jpeg;base64,/9j/4AAQSkZJRgABAQAAAQABAAD/2wCEAAkGBhAQERQUEBQUFRUWExEVFBEXFhQYERkTFBIVFBYXEhQbHCYeHhkvJRUVIC8gJDM1LC04FSAxOTAqQSYsLyoBCQoKBQUFDQUFDSkYEhgpKSkpKSkpKSkpKSkpKSkpKSkpKSkpKSkpKSkpKSkpKSkpKSkpKSkpKSkpKSkpKSkpKf/AABEIAJ4AoAMBIgACEQEDEQH/xAAcAAEAAwEBAQEBAAAAAAAAAAAAAQUGBwMEAgj/xAA/EAABAwIEAwQFCQYHAAAAAAABAAIDBBEFITFBElFhBhMicQcjMlKBFEJDkaGxwdHwFTNicsLxJIKSstLh4v/EABQBAQAAAAAAAAAAAAAAAAAAAAD/xAAUEQEAAAAAAAAAAAAAAAAAAAAA/9oADAMBAAIRAxEAPwDuKi6krlvpK9ItXQV9PBGGshc0PfIWh5dckcIB0Attnmg6jdFicC9Iscj+7qQ1hIu2cH/DuB04iT4Dnvl12W0ZICAQQQcwbi1jpZB+0REBERAREQEREBERAREQEREBERAXP/TB2LdXUolgaTUU5L2Ae05urmjrlcBdAUOQfzx2V7GSYxFMWSNhdHwMdC8EhzyL3LfmNNrb5g8lZ9g+3c+ETfs/Ew5sTXBrXOzMJN7Z/OiOxGi3Ha3slNDN+0MLs2paPXU/0VRHqWub736GetdimFUfaaj72G0VVEC3xe3HJbOGcDVhsbH4jkg6XHKHAEG4OYI0IOYIPJftcL7A9vZ8KmNBiYc2NruFrnXLoSTkCd4TqDtsu4RShwBaQQQCCDcEHQg8kHoiIgIiICIiAiIgIiICIiAiIgIiIIIWB7Wdk56ef9o4UAKgD19Pn3dRHe5BaPn/AN/PfqC1BzXFMKo+0tGJoCI6mO7fEBxsePagnG7DsfiN1l+wfb2bCpvkGIgtia7ga52ZgdfIOPzoTqHdehWz7Wdlp6aY4jhQ9cL/ACil+jqGb+EfSZa/HW9/jxfCqPtJRiemIZUMBb4sntdq6GoHu5ZH4jdB0iKUOALSCCLgjMEHQgjUL9grhno+7fzYXMaDErsja7ha558ULr5Ncd4jset13COQEAjMEXBGYt5oPRERAREQEREBERAREQEREBERAREQQQsB2r7LVFLOcRwoett/iaQexUMGZsB9J1GeWWeR6AoIQcvx3A6LtLRiopSGVLBwi+T2uGsFQOWtjte43Wb9HfpEmw6b5BifE1odwMc/2oXH5rzvGdjputn2q7Kz0c7sRwoet1qaT6OoYPaIA0k3+7cHF+kTHMGxWCnqA9zZmyRiaNgPykQknvGvaQAeHKzuqDubHg5jTY7W6L9XWD9F8c0cckfyhtRSju30cmsvcvDrskGo4SLed/JazEMajhyN3OOQa0XN+p0CCwupVZh+Nsldw2LXbA2IPOxGqsgglERAREQEREBERAREQEREBERBBC5N6T/RKJi+soS2OVrXvkhOTJLC5Ldg4gEG+RXWlkfSLPI6mdTQO4ZJwWF41bD9I63M+yP5ig4VgeMzUtHDKPDxVjXRtB4T3DQRUXN7iN7u7bbQmJx2X9A4F8jrIBJD4mu1JPrGu3a4bOFvx3VB2k9FNJV0MUMNo5IIg2nnFtLaSc2k3J5E38+Vdj8dr8IrjTuY7vOIMkpSTaQXyLDpfdrutt0HYa2ldC+xJuM2v58iOvNaDBsXEzbOye3UcxzH4r1lgZUxDiBFwHD3mkj7xoVkamCWmkGzhctcNCOY6cwg3qlVmD4y2dvJwA4m/iOiskEoiICIiAiIgIiICIiAiIggrPdp8Ie8iWPMtbZzd+G5ILfr0WiUFBjsDxsxeB9+D7W/y9FaYx2Uoq7hfNG1zw1zY5gSHta4Z8LhrzsV+McwDivJF7WZLRv1HVVeFY06EgHNt82n7eHqg88NxaagmFNWEuDj6qo0bIBsdhLpcb+eZ1NZRx1Mf2teBmDzH4hedfQwV0BY8cTHZg/ODti07OCzOGYhPh8wp6m7mO/czbSDkeUoyy3+ooPGSGWmkz8Lxctds4bkcx02WtwjGGzt5PA8TfPdvML0q6SKpjtqDm1w1B5hZGppZaaQZlpFy140I/WoQbwFSqnBcaE4s7J41Gx6t/JWt0EoiICIiAiIgIiICIiAiIghUeOYD3l3x5P3Hvf+leqCEGJwvFHwPzvrZzT+XNaStoYK2EteOJjv9QOxB2cF4Y5gfejjZk8fU4cj16qhwrFHwPsb2v4meWpHVBFDiE+HzCCqPExxPdTaNeL5B3KXb+L6lq6mmiqY882nMO3B5jr0X4raKGshLXgOY7MHcEaFvJwWZoKybDphDUHjY4+rm2eNLOvpJoOtuiDzrKGSmkAJ3uyQZX8uR6LQ4Njgl8D7B/2O8uvRfdNBHUR2NnNOnQ9ORCyeJYc+B2dyL+B4/WTkG3BUqkwTG+8syT29js639XRXQQSiIgIiICIiAiIgIiICIiCCqLH8D7z1kY8YGY94f8lfKCgx2C4uYjZ3snUcuoWkr6KKqiLJAHMcL9ejmnZ3VVWP4Mc5Yhn89o3HvD8V8+CYxweF3sG3+Xr5IPkpK2XDpRFOS5jv3UugeALcJ2bIMtdftWrc2OePZzXfr4FRiGHxVMZZIA5rgP8ApzTseRWTp6ubDpRFKS6NxtHIbWcL2DTykGWZyO/MBGJ4a6F3CSbHNj/L+oK9wLHO9HBJbvAPg4cx16L7pI46mLm06HcEb8wRyWGxqF9M/WzmkOa4b8iPxQdGUqs7P4u2qhbINcw4cnDVWaAiIgIiICIiAiIgIiICIiCCFmMbwUsJkiHh1c0bcyBy5rUKCEGXwbGuDwu9j/b5dFe19DFURlkgDmOH9i07HqqfGMBIu+HqXM+8t/JfLhWNujIa65by5eX5IPkjqJ8OlDJPFG7JkmjXgaNcdGyAaHff+H7+1dO2qonyRZvja97cvF4Rd7HDY9OYV1UQwVcJY4B7HfWCNCDsRzWHq66XCpQ2dwMT/CyZ54YpWgWEU7tI5bZNecjoTbQPm9EGMd46Rl7gta8cr3t+I+pdQC5L6EOzdRCJpp28AdZkbSczZxJdllw6DrqutAoJREQEREBERAREQEREBERAREQQVWYhgMcuY8LveGnxCtEQZVuF1UJ8GY5tIsfNpXtJgs1SOGpI4LgmN3C4XGh4bEX/ACWkRBQYPhU0Uhu8iIcYEfvOJFnn4fcFfBLKUH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5" name="AutoShape 4" descr="data:image/jpeg;base64,/9j/4AAQSkZJRgABAQAAAQABAAD/2wCEAAkGBhAQERQUEBQUFRUWExEVFBEXFhQYERkTFBIVFBYXEhQbHCYeHhkvJRUVIC8gJDM1LC04FSAxOTAqQSYsLyoBCQoKBQUFDQUFDSkYEhgpKSkpKSkpKSkpKSkpKSkpKSkpKSkpKSkpKSkpKSkpKSkpKSkpKSkpKSkpKSkpKSkpKf/AABEIAJ4AoAMBIgACEQEDEQH/xAAcAAEAAwEBAQEBAAAAAAAAAAAAAQUGBwMEAgj/xAA/EAABAwIEAwQFCQYHAAAAAAABAAIDBBEFITFBElFhBhMicQcjMlKBFEJDkaGxwdHwFTNicsLxJIKSstLh4v/EABQBAQAAAAAAAAAAAAAAAAAAAAD/xAAUEQEAAAAAAAAAAAAAAAAAAAAA/9oADAMBAAIRAxEAPwDuKi6krlvpK9ItXQV9PBGGshc0PfIWh5dckcIB0Attnmg6jdFicC9Iscj+7qQ1hIu2cH/DuB04iT4Dnvl12W0ZICAQQQcwbi1jpZB+0REBERAREQEREBERAREQEREBERAXP/TB2LdXUolgaTUU5L2Ae05urmjrlcBdAUOQfzx2V7GSYxFMWSNhdHwMdC8EhzyL3LfmNNrb5g8lZ9g+3c+ETfs/Ew5sTXBrXOzMJN7Z/OiOxGi3Ha3slNDN+0MLs2paPXU/0VRHqWub736GetdimFUfaaj72G0VVEC3xe3HJbOGcDVhsbH4jkg6XHKHAEG4OYI0IOYIPJftcL7A9vZ8KmNBiYc2NruFrnXLoSTkCd4TqDtsu4RShwBaQQQCCDcEHQg8kHoiIgIiICIiAiIgIiICIiAiIgIiIIIWB7Wdk56ef9o4UAKgD19Pn3dRHe5BaPn/AN/PfqC1BzXFMKo+0tGJoCI6mO7fEBxsePagnG7DsfiN1l+wfb2bCpvkGIgtia7ga52ZgdfIOPzoTqHdehWz7Wdlp6aY4jhQ9cL/ACil+jqGb+EfSZa/HW9/jxfCqPtJRiemIZUMBb4sntdq6GoHu5ZH4jdB0iKUOALSCCLgjMEHQgjUL9grhno+7fzYXMaDErsja7ha558ULr5Ncd4jset13COQEAjMEXBGYt5oPRERAREQEREBERAREQEREBERAREQQQsB2r7LVFLOcRwoett/iaQexUMGZsB9J1GeWWeR6AoIQcvx3A6LtLRiopSGVLBwi+T2uGsFQOWtjte43Wb9HfpEmw6b5BifE1odwMc/2oXH5rzvGdjputn2q7Kz0c7sRwoet1qaT6OoYPaIA0k3+7cHF+kTHMGxWCnqA9zZmyRiaNgPykQknvGvaQAeHKzuqDubHg5jTY7W6L9XWD9F8c0cckfyhtRSju30cmsvcvDrskGo4SLed/JazEMajhyN3OOQa0XN+p0CCwupVZh+Nsldw2LXbA2IPOxGqsgglERAREQEREBERAREQEREBERBBC5N6T/RKJi+soS2OVrXvkhOTJLC5Ldg4gEG+RXWlkfSLPI6mdTQO4ZJwWF41bD9I63M+yP5ig4VgeMzUtHDKPDxVjXRtB4T3DQRUXN7iN7u7bbQmJx2X9A4F8jrIBJD4mu1JPrGu3a4bOFvx3VB2k9FNJV0MUMNo5IIg2nnFtLaSc2k3J5E38+Vdj8dr8IrjTuY7vOIMkpSTaQXyLDpfdrutt0HYa2ldC+xJuM2v58iOvNaDBsXEzbOye3UcxzH4r1lgZUxDiBFwHD3mkj7xoVkamCWmkGzhctcNCOY6cwg3qlVmD4y2dvJwA4m/iOiskEoiICIiAiIgIiICIiAiIggrPdp8Ie8iWPMtbZzd+G5ILfr0WiUFBjsDxsxeB9+D7W/y9FaYx2Uoq7hfNG1zw1zY5gSHta4Z8LhrzsV+McwDivJF7WZLRv1HVVeFY06EgHNt82n7eHqg88NxaagmFNWEuDj6qo0bIBsdhLpcb+eZ1NZRx1Mf2teBmDzH4hedfQwV0BY8cTHZg/ODti07OCzOGYhPh8wp6m7mO/czbSDkeUoyy3+ooPGSGWmkz8Lxctds4bkcx02WtwjGGzt5PA8TfPdvML0q6SKpjtqDm1w1B5hZGppZaaQZlpFy140I/WoQbwFSqnBcaE4s7J41Gx6t/JWt0EoiICIiAiIgIiICIiAiIghUeOYD3l3x5P3Hvf+leqCEGJwvFHwPzvrZzT+XNaStoYK2EteOJjv9QOxB2cF4Y5gfejjZk8fU4cj16qhwrFHwPsb2v4meWpHVBFDiE+HzCCqPExxPdTaNeL5B3KXb+L6lq6mmiqY882nMO3B5jr0X4raKGshLXgOY7MHcEaFvJwWZoKybDphDUHjY4+rm2eNLOvpJoOtuiDzrKGSmkAJ3uyQZX8uR6LQ4Njgl8D7B/2O8uvRfdNBHUR2NnNOnQ9ORCyeJYc+B2dyL+B4/WTkG3BUqkwTG+8syT29js639XRXQQSiIgIiICIiAiIgIiICIiCCqLH8D7z1kY8YGY94f8lfKCgx2C4uYjZ3snUcuoWkr6KKqiLJAHMcL9ejmnZ3VVWP4Mc5Yhn89o3HvD8V8+CYxweF3sG3+Xr5IPkpK2XDpRFOS5jv3UugeALcJ2bIMtdftWrc2OePZzXfr4FRiGHxVMZZIA5rgP8ApzTseRWTp6ubDpRFKS6NxtHIbWcL2DTykGWZyO/MBGJ4a6F3CSbHNj/L+oK9wLHO9HBJbvAPg4cx16L7pI46mLm06HcEb8wRyWGxqF9M/WzmkOa4b8iPxQdGUqs7P4u2qhbINcw4cnDVWaAiIgIiICIiAiIgIiICIiCCFmMbwUsJkiHh1c0bcyBy5rUKCEGXwbGuDwu9j/b5dFe19DFURlkgDmOH9i07HqqfGMBIu+HqXM+8t/JfLhWNujIa65by5eX5IPkjqJ8OlDJPFG7JkmjXgaNcdGyAaHff+H7+1dO2qonyRZvja97cvF4Rd7HDY9OYV1UQwVcJY4B7HfWCNCDsRzWHq66XCpQ2dwMT/CyZ54YpWgWEU7tI5bZNecjoTbQPm9EGMd46Rl7gta8cr3t+I+pdQC5L6EOzdRCJpp28AdZkbSczZxJdllw6DrqutAoJREQEREBERAREQEREBERAREQQVWYhgMcuY8LveGnxCtEQZVuF1UJ8GY5tIsfNpXtJgs1SOGpI4LgmN3C4XGh4bEX/ACWkRBQYPhU0Uhu8iIcYEfvOJFnn4fcFfBLKUH//2Q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pic>
        <p:nvPicPr>
          <p:cNvPr id="4102" name="Picture 6" descr="http://t2.gstatic.com/images?q=tbn:ANd9GcRB6AvhOUrbLYlipWfjt4E3IT3JYRv-N3hkqZZiiD63ayoF94pz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9890" y="2348880"/>
            <a:ext cx="2674260" cy="338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3766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BENCH SCRAPER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99792" y="1628800"/>
            <a:ext cx="6035824" cy="4800600"/>
          </a:xfrm>
        </p:spPr>
        <p:txBody>
          <a:bodyPr/>
          <a:lstStyle/>
          <a:p>
            <a:r>
              <a:rPr lang="en-CA" sz="2400" b="1" dirty="0" smtClean="0"/>
              <a:t>Function:</a:t>
            </a:r>
          </a:p>
          <a:p>
            <a:pPr lvl="1"/>
            <a:r>
              <a:rPr lang="en-CA" sz="2400" dirty="0" smtClean="0"/>
              <a:t>Also known as a “dough scraper”</a:t>
            </a:r>
          </a:p>
          <a:p>
            <a:pPr lvl="1"/>
            <a:r>
              <a:rPr lang="en-CA" sz="2400" dirty="0" smtClean="0"/>
              <a:t>Used to move dough around and clean surfaces on which dough has been worked </a:t>
            </a:r>
          </a:p>
          <a:p>
            <a:pPr lvl="1"/>
            <a:r>
              <a:rPr lang="en-CA" sz="2400" dirty="0" smtClean="0"/>
              <a:t>Used to help pick up, turn and portion dough</a:t>
            </a:r>
          </a:p>
          <a:p>
            <a:pPr lvl="1"/>
            <a:r>
              <a:rPr lang="en-CA" sz="2400" dirty="0" smtClean="0"/>
              <a:t>Might use to remove dough from counter after rolling</a:t>
            </a:r>
          </a:p>
          <a:p>
            <a:pPr lvl="1"/>
            <a:endParaRPr lang="en-CA" dirty="0"/>
          </a:p>
        </p:txBody>
      </p:sp>
      <p:pic>
        <p:nvPicPr>
          <p:cNvPr id="4" name="Picture 2" descr="http://t0.gstatic.com/images?q=tbn:ANd9GcRnfEJjQzvlJjIDI42j04AzgMXtwNyvqh33D6g62Pvhb7-Kr9Fcb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21088"/>
            <a:ext cx="3352454" cy="2636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7603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16632"/>
            <a:ext cx="7620000" cy="1143000"/>
          </a:xfrm>
        </p:spPr>
        <p:txBody>
          <a:bodyPr/>
          <a:lstStyle/>
          <a:p>
            <a:r>
              <a:rPr lang="en-CA" dirty="0" smtClean="0"/>
              <a:t>MICROWAVE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24744"/>
            <a:ext cx="8136904" cy="5733256"/>
          </a:xfrm>
        </p:spPr>
        <p:txBody>
          <a:bodyPr>
            <a:normAutofit/>
          </a:bodyPr>
          <a:lstStyle/>
          <a:p>
            <a:r>
              <a:rPr lang="en-CA" sz="2400" b="1" dirty="0" smtClean="0"/>
              <a:t>Function: </a:t>
            </a:r>
          </a:p>
          <a:p>
            <a:pPr lvl="1"/>
            <a:r>
              <a:rPr lang="en-CA" sz="2400" dirty="0" smtClean="0"/>
              <a:t>Heat up food using heat waves</a:t>
            </a:r>
          </a:p>
          <a:p>
            <a:pPr lvl="1"/>
            <a:r>
              <a:rPr lang="en-CA" sz="2400" dirty="0" smtClean="0"/>
              <a:t>Don’t put metal in microwave</a:t>
            </a:r>
          </a:p>
          <a:p>
            <a:pPr lvl="1"/>
            <a:r>
              <a:rPr lang="en-CA" sz="2400" dirty="0" smtClean="0"/>
              <a:t>Wont </a:t>
            </a:r>
            <a:r>
              <a:rPr lang="en-CA" sz="2400" dirty="0" smtClean="0"/>
              <a:t>be using them often unless margarine needs to be melted </a:t>
            </a:r>
            <a:endParaRPr lang="en-CA" sz="2400" dirty="0"/>
          </a:p>
        </p:txBody>
      </p:sp>
      <p:pic>
        <p:nvPicPr>
          <p:cNvPr id="2050" name="Picture 2" descr="http://t1.gstatic.com/images?q=tbn:ANd9GcSoWCzfZGHtjuFb_xKtnTLGOirh8LR1XJEpsDjag2xRC9PBcz_mb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3610436"/>
            <a:ext cx="5934149" cy="3240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4581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ELECTRIC MIXER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618856" cy="4800600"/>
          </a:xfrm>
        </p:spPr>
        <p:txBody>
          <a:bodyPr>
            <a:normAutofit/>
          </a:bodyPr>
          <a:lstStyle/>
          <a:p>
            <a:r>
              <a:rPr lang="en-CA" sz="2400" b="1" dirty="0" smtClean="0"/>
              <a:t>Function:</a:t>
            </a:r>
          </a:p>
          <a:p>
            <a:pPr lvl="1"/>
            <a:r>
              <a:rPr lang="en-CA" sz="2400" dirty="0" smtClean="0"/>
              <a:t>To mix, fold, beat and whip food ingredients </a:t>
            </a:r>
          </a:p>
          <a:p>
            <a:pPr lvl="1"/>
            <a:r>
              <a:rPr lang="en-CA" sz="2400" dirty="0" smtClean="0"/>
              <a:t>Electrically powered to make job easier and faster </a:t>
            </a:r>
          </a:p>
          <a:p>
            <a:pPr lvl="1"/>
            <a:r>
              <a:rPr lang="en-CA" sz="2400" dirty="0" smtClean="0"/>
              <a:t>Might used to make icings </a:t>
            </a:r>
          </a:p>
        </p:txBody>
      </p:sp>
      <p:pic>
        <p:nvPicPr>
          <p:cNvPr id="2050" name="Picture 2" descr="http://t2.gstatic.com/images?q=tbn:ANd9GcTKDBG1Lo0cj8rRN3T0XYhcrXyRpv-e8NygJtOT3MD4EEulK1gB5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2564904"/>
            <a:ext cx="3168352" cy="3168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6278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SIFTER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0375" y="1484784"/>
            <a:ext cx="4042792" cy="4800600"/>
          </a:xfrm>
        </p:spPr>
        <p:txBody>
          <a:bodyPr>
            <a:noAutofit/>
          </a:bodyPr>
          <a:lstStyle/>
          <a:p>
            <a:r>
              <a:rPr lang="en-CA" sz="2400" b="1" dirty="0" smtClean="0"/>
              <a:t>Function:</a:t>
            </a:r>
          </a:p>
          <a:p>
            <a:pPr lvl="1"/>
            <a:r>
              <a:rPr lang="en-CA" sz="2400" dirty="0" smtClean="0"/>
              <a:t>Put ingredients through this to add air and remove lumps </a:t>
            </a:r>
          </a:p>
          <a:p>
            <a:pPr lvl="1"/>
            <a:r>
              <a:rPr lang="en-CA" sz="2400" dirty="0" smtClean="0"/>
              <a:t>Used most commonly for flour and powdery dry ingredients </a:t>
            </a:r>
          </a:p>
          <a:p>
            <a:pPr lvl="1"/>
            <a:r>
              <a:rPr lang="en-CA" sz="2400" dirty="0" smtClean="0"/>
              <a:t>Will be using</a:t>
            </a:r>
          </a:p>
          <a:p>
            <a:pPr lvl="1"/>
            <a:r>
              <a:rPr lang="en-CA" sz="2400" dirty="0" smtClean="0"/>
              <a:t>Pay attention to wording “sifted flour” versus “flour sifted</a:t>
            </a:r>
            <a:r>
              <a:rPr lang="en-CA" sz="2400" smtClean="0"/>
              <a:t>” </a:t>
            </a:r>
            <a:endParaRPr lang="en-CA" sz="2400" dirty="0" smtClean="0"/>
          </a:p>
        </p:txBody>
      </p:sp>
      <p:sp>
        <p:nvSpPr>
          <p:cNvPr id="4" name="AutoShape 2" descr="data:image/jpeg;base64,/9j/4AAQSkZJRgABAQAAAQABAAD/2wCEAAkGBhAPDw8PDxAQEA8PDw8PEA8PDw8PDw0PFBAVFRQQFRQYHCYeFxkjGRQUHzAhIycpLi0tFR4xNTAqNSYrLCkBCQoKDgwOGg8PGikfHiUsKSksKSkpLC0pLCkpLCwpKSksLCwsKSovKSkuLCwsNSwpLCwtLCkpKSkpKSksKSkpKf/AABEIANgA6QMBIgACEQEDEQH/xAAcAAACAwEBAQEAAAAAAAAAAAAAAQIDBAUGBwj/xABDEAABAwEFBgIGBwYEBwAAAAABAAIRAwQSITFBE1FhcYHwBZEGIjKhwdEUQlJiseHxByMzcoKyJFNjkhUWQ0SiwsP/xAAaAQEBAAMBAQAAAAAAAAAAAAAAAQIDBAUG/8QAKhEBAAICAQMDAwMFAAAAAAAAAAERAhIDBBMhMUFxIlGRBWGBIzJCUlP/2gAMAwEAAhEDEQA/AOGE0JgL7d8CEIThECE0QqgQnCIQJClCIRLJCkhCyQmhEJCYQgSaEIEhNCoSE0QoIpKaUItopKUJQioqJU0oRlaBSU4SUW0gE4TTARgEIhMBEKE4ThCqWEIhEIBCcIhAkJwiEQkKUIhBGE4UkIWjCIUkIlklCkhC0YRCkhBGElOEQi2glCnCUIWhCUKcIhGVqyEQpQhRbO6ndVlxO6sWFq7qcKy6i6qlq7qcKd1O6qlq4RCsuouolq4RCtuouoWruouqy6i6qWrup3VO6ndRNlcIhWXUXVC0IRCnCcIWrhEKyE7qJaqEXVZdTuobKrqLqtupXUNlV1K6rrqLiLsououq64lcRdlN1K6rixFxRdl7KI10jAZmWh3lBW+y+ItY266zWeoN72S7zVlmsdN8gv2b8gXCaThuMYtOOePJRtHh76Zh7YnI5td/K4YHuYXBeGeVZ+v4/D0P6nHjGXF6e/v+SdZqNf8AhDYVNKb3F1J/Brzi088OWawWizOpuu1AWO0DhBPEfaHEStdGzmp7Ps/agEu33QcDzOHNdyzWE0/WvODoibxdVAGm0OLeTYXNn1kcOWuE7fPt/Lt4v0+eox35Y1+Pf+HDp+B1iAXNFJpyNd2zJ5NxeejVo/4ABnUc46XaJa3zeQfcu3RDZyMnPHPiTmevwUiOHy/SdfjiObLq+fP3r4h3Yfp/S4R/bfzLg/8AAD9qM87py5FH/Lz9HA/0x/7LtXcMOHXcCenu0V2YkSMMAcJMe48lh3eX/eWzscH/ADx/Dzp8BfqY5Q73YHeoP8Ef9VzHcCTTd/5er0vSvROfM5b8onI5b1MjTDCcwNdCN2ePPes46nnx9Mr+WvLoemz/AMK+JePr2R9PB7HNnK8IDuRyd0JVdxexfZmkEQROYBwPTVcyv4GM2kAY5iWjmBkOQ811cf6j7ckV+8PP5v0b34cr/aXBuourfXsbqZAe2JxaZDmvG9rhg5VbJenjy45ReM28Tk4c+Odc4qWW6i4tOyT2ay2YayzXUXFpFJSFJN01lkup3Vr2KNim5rLLcRcWwUU9hwTZNZYriLi27BPYJtBrLDcRs1u2CNgmxrLDs0tmuhsEtgmxrLBs0bJbjQT2KbLrK/ZKTWuqfuC47HCpUZvg+qBux7iVrNBQ8FF4GqfruLt0NAIY34/1leL1XL9Or6foOn+vefZ06NmDQYhsBuW7TvLmVMmBiMJEjfwHX4Ky9jIPHDPXHvfmoVm4YdIjdGHXXlju8zF7WSu8DmG4E5Axvz1y4Y81G7ywg6DXDf35GAp9dNBPL3HzVgcZ11g44HXqtjVPlAMy4kDMYk6dnD3q5u4GZgbgRlB3c0N5fpu5d8FaDOfv/tPzVtKZoxGuEY4Th7v1OasGEcI5jLTvRTuY4nUCe8wplk5YxpgT0PU+/ckyYwqjhnEAYzphuOiWvHv3fmr2DA8Z4h2BzG/jxVd3y5Xon8cVjbZSqrSDmkQ1zXe0xwljjvwyd94Y4jNcG1WcU3Zm4ci72qf3XHIj73nGMeiI078+/wAFnr2cVMDmcOPLzWXFy5cU3j+Grn4MOfHXP8/ZxNijYq6jTLHbJ3OmftDO75A+R3Y6dgvZw5ozx2h83y9LPFlOOTCKCYordslIUVl3GrtMIoqQoLcKKexTuL2WIUFIUFtFFSFFO4dlh2KYoLeKKYop3DssP0dH0dbxRT2KncXsuf8AR0jZ10dilsVe4dlzjQS2C6WxS2HBN07Cu2Mim8/dI6nAe8qjwr+DSG+mzDm3HzXTttnLqbwBJLTdG9wxA8wFx/C3g0mgZNJZ0zaf9haeq8XqJfT9Jj4mHYs7p9XPIx54/qD0zUnDQ892GWc9JndjoqaJyww44jlyzPVXkyOMdccupxHxK0Q6ZZn7t3TuVFw1z8hOK0Fu/lw49/hrHZd994LZEtUwixp7x7xU24fh+qkGdMB3xHzUS3s6fklrR3hxB844qd6Y9w16LM52PXf74UmGY703qTKxDSDrvUD380mn3e7eU3HH5xh38FiyQcP0z8/L3KLWY8JAOEgY+4YK3DDX5Dlp3oqKlXQZ78DOOmo762GMs3iVnvt9XB7fWY7HB8yM+MeXNSsjxUYx4EBzZj7JyLehBHRSLTy4459wq/BWwa7NG1i5vBrwHR5hy6ODLWZhy9VhtjGXvHhfsVIUls2SeyXXu8/tsgpJ7Ja9kgUlN17bMKSkKS0ikpCkm6dtnFFMUVqFNSFNN17bJsU9itYpp7NNjtsmxRsVr2aezTc7bFsEbBbdmjZJunbU3F5erR+j2hzP+nV9Zh0xOXQkt5OZuXsNmsPifhrazLrhJBlp3GIOPEYLhz+qHq8X0y5tF3eSvdh07kceXwWSm11JzadQzM7OppUjNp3PGo645nY9uGXkuaJp15RZsfOnY5aDXsKxo+HT81lHffeSubPHHP581salzsPLshU1HD4/p3mk+qfyx3Tj81lqV+8OXVRTOvzicN6m12PGYyk9W/JZ9qfwO9QFU5DfkqjoUzHeB7ICkaoGXY7/ABWCm+eXn3qtA7779k5oJvdOPZ6qAYe/07hSucD10jee9VNjJ+OUd/lwSZo1tFrfyw77HBVeCs9aud9UtH9EtPvBWi11hSpuecSBAH23nBrRzJAR4JZrlFgzJkk73TifOVlx5ebTmx+mnSFNPZq5rFK4t+zj0ZxTT2avuJ3E2NFApqQpq4U1IU1djRSGKYYrhTUtmmxoo2aezWi4ns02NGa4ncWjZo2amxozbNFxadmjZpumii4oPprRdSLFot2auXarI17S1wBDokGQCRkZGII0cMRxyPJq1TRIp1TLT7FQxtIGj2j2v5myN8Yx6OpTWS1WNlVpZUY17D9V2QO8EYtPEQVhMNmMzDkggiQZBEyCCCN4hXUx8RlrhksNbwOrRM2aoXgmdjWcA8n7tUi7U/rDXb3qdmtjgQypTex/2I9cxup+04YfUvjiVizpoqs65mMd04eQWF+ffea6O0a+Q1zS4ZtPtD+ZuY34hYLQCDr598PepZSk9zu4pH3afL49QkXd995IaceeG7v9FbY0upCcczxJM9/Ba2j8O9OXZVdlpa+ffeSvqmMTgN5MDz0WOzLUmg9f07/RWXoEkgNaJJMANAzJKpp1Lwmm01B9oQykM86rob0EngpGwPqlpqOa9gIcKTWuFCRji50Oe6dS0CRlCSyiKVUaZtT2vILaFNxLGuEbUx/EI0wwAOhO/Dr06GV3AjXMnnPtdceIRTjICIjA4ED5cRgtNKkc1tiIppymZkUqwkNdAccBucYnCcZzwO4xOJV91YvFaJdScWyHsio0jew3vhPQLbZqwqMY8ZPaHRukYjocOisSxnH7HdTuqwNTuq2x1VhqmGqV1SASzUmhSuqQCmAmxqgGp3FYAmApZqruIuK26i6lmqu4lcV0IupaasUIhXOowJVSwb6VuYqX0lqUS1S1pgfT0Ikbjks1ayy0twcw506rRUpnoZXSfSVD6Sk+Vi49HIr2EEXXMeAMrrm1mNxnBlUPa3oAVhtFgn2a4YZyfSqkDhDaoA8l6BzCoOpzmpTK/vDzJ8NrY/4izOOl4vZ5+o78VAWC0DOvYx/XUd/816U2RAskJ5Lj7OJT8PrOztYAjKjZ3f33h+C12fwim03nGpUdvqFpjiIEjoV0dgkaJRJn7EIzOJ3kyrA5RbZitdKzb1l6MamVbKN7PTEaEcjp3MqW2rNMbIPbo8Pg8i0NI6gjkFpFHcmCQovyyPtFY/8AbyONQjp7Cq8Lc6i25UbDQXEQS4sBJOOAw14TrkumHcFW9k5j5jkUKhe0yARiDkRiCpQV4X0saLPRtVW/aWVbw2Js1TZtqOeAJqYHBuemBgcPA+B+lFqsTy+hWcWucXPpVC6pSqkmSXNJ9on6wIPFa8ubHGal18PRZ82M5YvvIapBq8t6M/tEstsu06n+GtBgbOo4bOof9OpgOjoPNethbIyifMObPiywmsopEBTAQApBW2FABOE0wEsoAIhMBShLNUYRClCIUs1YFMvnMJXUXVNmdA0+KgWKd1WtfwS4KZrqRpLSKc5INOFFZTZwl9FC13UXVLKZPogT+iharqV1LKZvogR9GC1XUXUsplNFRuQtlxRdTSymW8jahTqUlmewqjU2oFaIK5kkKbLSQqJeI2AuEtIBggte0Pp1AfquGfUeTsl4Dx70Cp1DeoD6PXMnZOM0ap/03ZdPOF9EZawc0VabHgtIDgc2uAIPRas+OM/Vv4ubPim8ZfALf4fVs7jTrMLXDDEYFei9GP2i2qxxTqf4igMBTqGHMaP8uoZIw0Mjkvonivo+yswsc0VWfZeRtGfyPOfJ3mcl868c9B30rz6EvY32mwQ+nwc04t/Bc2mXHPh6kdRxdRGvJHl9W8A9KbNbmzQqeuBL6L4bWp8S3UcRIXWBX5wpOfSeHNL2PYQQQS1zTGbSMRzC996OftUqMu07c01W5CuwAVW8XtwD+Yg81tw54nxLl5ugyx+rDzD6mCpArH4f4jStFMVaFRtWmcLzDIB+yRm08DBWoFb7edUwsUlAOUgqGmlKJUKZYRdUkKMqK6iE0IBEoQpYSChEoEmhCATSQgaIRKEWkSxQdSVqERkqWZZn2UrqQkWBWynFfSIVd8hdp9nBWepYVbKYG2w6qNV7HxOYycDde3kd3DLeFdVsJWWpQIRXA8b9FaNeSQGuxO0ptjHe+mP7mdQF4jxX0erWci8LzD7NRsOY8bw4Z94L6e9qxV6DvWuw4O9pjwC1/wDMMieOB4rTnxRl6Ovh6rPj8ez554da69meK1mqPpOwBLfZcB9VwODhwIK+h+AftLp1Ip21ooVP85s7B3EjOn7xxC4Vo8EpPcdl+4qnOlUMscfuP+BxXJtfhL2G7UaWumBOTjuB15YHgtUbYOnKeLn9fEvtNOqHAOaQ5rgC1zSCHA5EEZhWBy+H+G+kFr8Nd+5cdkTLqFUF1InUgZtPERxlfRvRz9oFltl1hOwrmBsqjhDzupvwDuWB4LdjyRPhycvTZYfVHmPu9bKJVYcneWxyqkJIUU5RKSFA0JIQNCSaAQkiUWjQkhA0ISQNCEkEpQkhBJCimgC1Vvs4OislNFYK3hoOSxVvC3DJdxJW0eTtXh94EPbI4hc+pZ3sbdgV6UQaVWLwbua4g+RkL3L6LTmAslbwpjtIUnyseHhXWNlQFtMGoAPWs9X1a9MfcJkkf7hxC4lp9EWVZdZyXXfboGG1WgZi6fxEhfQbd6NB+gMYg4hzTvDhiFjo+CuvfvnMcaZa6m+oHNqyD7Je2LwjXA6YiVqnjt04dRlj7tPotbNjRoWaq5znwQ2o9zn3iSXBhLsRE3QD9nivR3+8V5602X6Q5l0XHtc0uLfWbAMzew3bl6DaHsBbfRzT5mylOVGUSglKJUZRKIlKJUZRKKlKFGUIJIUZRKCUoUZRKCSJUUIJSiVFEoJyiVGUSglKcqEolBOUSoSiUE5RKjKJQSlEqMolBKUKMovIJIlQvIlBCUShCocolCEAhCEAhCFAIQhVQhCEQIQhAIlCFFCJQhAJykhA0kIQOUkIQEpykhEEolCFQryV5CEH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5" name="AutoShape 4" descr="data:image/jpeg;base64,/9j/4AAQSkZJRgABAQAAAQABAAD/2wCEAAkGBhAPDw8PDxAQEA8PDw8PEA8PDw8PDw0PFBAVFRQQFRQYHCYeFxkjGRQUHzAhIycpLi0tFR4xNTAqNSYrLCkBCQoKDgwOGg8PGikfHiUsKSksKSkpLC0pLCkpLCwpKSksLCwsKSovKSkuLCwsNSwpLCwtLCkpKSkpKSksKSkpKf/AABEIANgA6QMBIgACEQEDEQH/xAAcAAACAwEBAQEAAAAAAAAAAAAAAQIDBAUGBwj/xABDEAABAwEFBgIGBwYEBwAAAAABAAIRAwQSITFBE1FhcYHwBZEGIjKhwdEUQlJiseHxByMzcoKyJFNjkhUWQ0SiwsP/xAAaAQEBAAMBAQAAAAAAAAAAAAAAAQIDBAUG/8QAKhEBAAICAQMDAwMFAAAAAAAAAAERAhIDBBMhMUFxIlGRBWGBIzJCUlP/2gAMAwEAAhEDEQA/AOGE0JgL7d8CEIThECE0QqgQnCIQJClCIRLJCkhCyQmhEJCYQgSaEIEhNCoSE0QoIpKaUItopKUJQioqJU0oRlaBSU4SUW0gE4TTARgEIhMBEKE4ThCqWEIhEIBCcIhAkJwiEQkKUIhBGE4UkIWjCIUkIlklCkhC0YRCkhBGElOEQi2glCnCUIWhCUKcIhGVqyEQpQhRbO6ndVlxO6sWFq7qcKy6i6qlq7qcKd1O6qlq4RCsuouolq4RCtuouoWruouqy6i6qWrup3VO6ndRNlcIhWXUXVC0IRCnCcIWrhEKyE7qJaqEXVZdTuobKrqLqtupXUNlV1K6rrqLiLsououq64lcRdlN1K6rixFxRdl7KI10jAZmWh3lBW+y+ItY266zWeoN72S7zVlmsdN8gv2b8gXCaThuMYtOOePJRtHh76Zh7YnI5td/K4YHuYXBeGeVZ+v4/D0P6nHjGXF6e/v+SdZqNf8AhDYVNKb3F1J/Brzi088OWawWizOpuu1AWO0DhBPEfaHEStdGzmp7Ps/agEu33QcDzOHNdyzWE0/WvODoibxdVAGm0OLeTYXNn1kcOWuE7fPt/Lt4v0+eox35Y1+Pf+HDp+B1iAXNFJpyNd2zJ5NxeejVo/4ABnUc46XaJa3zeQfcu3RDZyMnPHPiTmevwUiOHy/SdfjiObLq+fP3r4h3Yfp/S4R/bfzLg/8AAD9qM87py5FH/Lz9HA/0x/7LtXcMOHXcCenu0V2YkSMMAcJMe48lh3eX/eWzscH/ADx/Dzp8BfqY5Q73YHeoP8Ef9VzHcCTTd/5er0vSvROfM5b8onI5b1MjTDCcwNdCN2ePPes46nnx9Mr+WvLoemz/AMK+JePr2R9PB7HNnK8IDuRyd0JVdxexfZmkEQROYBwPTVcyv4GM2kAY5iWjmBkOQ811cf6j7ckV+8PP5v0b34cr/aXBuourfXsbqZAe2JxaZDmvG9rhg5VbJenjy45ReM28Tk4c+Odc4qWW6i4tOyT2ay2YayzXUXFpFJSFJN01lkup3Vr2KNim5rLLcRcWwUU9hwTZNZYriLi27BPYJtBrLDcRs1u2CNgmxrLDs0tmuhsEtgmxrLBs0bJbjQT2KbLrK/ZKTWuqfuC47HCpUZvg+qBux7iVrNBQ8FF4GqfruLt0NAIY34/1leL1XL9Or6foOn+vefZ06NmDQYhsBuW7TvLmVMmBiMJEjfwHX4Ky9jIPHDPXHvfmoVm4YdIjdGHXXlju8zF7WSu8DmG4E5Axvz1y4Y81G7ywg6DXDf35GAp9dNBPL3HzVgcZ11g44HXqtjVPlAMy4kDMYk6dnD3q5u4GZgbgRlB3c0N5fpu5d8FaDOfv/tPzVtKZoxGuEY4Th7v1OasGEcI5jLTvRTuY4nUCe8wplk5YxpgT0PU+/ckyYwqjhnEAYzphuOiWvHv3fmr2DA8Z4h2BzG/jxVd3y5Xon8cVjbZSqrSDmkQ1zXe0xwljjvwyd94Y4jNcG1WcU3Zm4ci72qf3XHIj73nGMeiI078+/wAFnr2cVMDmcOPLzWXFy5cU3j+Grn4MOfHXP8/ZxNijYq6jTLHbJ3OmftDO75A+R3Y6dgvZw5ozx2h83y9LPFlOOTCKCYordslIUVl3GrtMIoqQoLcKKexTuL2WIUFIUFtFFSFFO4dlh2KYoLeKKYop3DssP0dH0dbxRT2KncXsuf8AR0jZ10dilsVe4dlzjQS2C6WxS2HBN07Cu2Mim8/dI6nAe8qjwr+DSG+mzDm3HzXTttnLqbwBJLTdG9wxA8wFx/C3g0mgZNJZ0zaf9haeq8XqJfT9Jj4mHYs7p9XPIx54/qD0zUnDQ892GWc9JndjoqaJyww44jlyzPVXkyOMdccupxHxK0Q6ZZn7t3TuVFw1z8hOK0Fu/lw49/hrHZd994LZEtUwixp7x7xU24fh+qkGdMB3xHzUS3s6fklrR3hxB844qd6Y9w16LM52PXf74UmGY703qTKxDSDrvUD380mn3e7eU3HH5xh38FiyQcP0z8/L3KLWY8JAOEgY+4YK3DDX5Dlp3oqKlXQZ78DOOmo762GMs3iVnvt9XB7fWY7HB8yM+MeXNSsjxUYx4EBzZj7JyLehBHRSLTy4459wq/BWwa7NG1i5vBrwHR5hy6ODLWZhy9VhtjGXvHhfsVIUls2SeyXXu8/tsgpJ7Ja9kgUlN17bMKSkKS0ikpCkm6dtnFFMUVqFNSFNN17bJsU9itYpp7NNjtsmxRsVr2aezTc7bFsEbBbdmjZJunbU3F5erR+j2hzP+nV9Zh0xOXQkt5OZuXsNmsPifhrazLrhJBlp3GIOPEYLhz+qHq8X0y5tF3eSvdh07kceXwWSm11JzadQzM7OppUjNp3PGo645nY9uGXkuaJp15RZsfOnY5aDXsKxo+HT81lHffeSubPHHP581salzsPLshU1HD4/p3mk+qfyx3Tj81lqV+8OXVRTOvzicN6m12PGYyk9W/JZ9qfwO9QFU5DfkqjoUzHeB7ICkaoGXY7/ABWCm+eXn3qtA7779k5oJvdOPZ6qAYe/07hSucD10jee9VNjJ+OUd/lwSZo1tFrfyw77HBVeCs9aud9UtH9EtPvBWi11hSpuecSBAH23nBrRzJAR4JZrlFgzJkk73TifOVlx5ebTmx+mnSFNPZq5rFK4t+zj0ZxTT2avuJ3E2NFApqQpq4U1IU1djRSGKYYrhTUtmmxoo2aezWi4ns02NGa4ncWjZo2amxozbNFxadmjZpumii4oPprRdSLFot2auXarI17S1wBDokGQCRkZGII0cMRxyPJq1TRIp1TLT7FQxtIGj2j2v5myN8Yx6OpTWS1WNlVpZUY17D9V2QO8EYtPEQVhMNmMzDkggiQZBEyCCCN4hXUx8RlrhksNbwOrRM2aoXgmdjWcA8n7tUi7U/rDXb3qdmtjgQypTex/2I9cxup+04YfUvjiVizpoqs65mMd04eQWF+ffea6O0a+Q1zS4ZtPtD+ZuY34hYLQCDr598PepZSk9zu4pH3afL49QkXd995IaceeG7v9FbY0upCcczxJM9/Ba2j8O9OXZVdlpa+ffeSvqmMTgN5MDz0WOzLUmg9f07/RWXoEkgNaJJMANAzJKpp1Lwmm01B9oQykM86rob0EngpGwPqlpqOa9gIcKTWuFCRji50Oe6dS0CRlCSyiKVUaZtT2vILaFNxLGuEbUx/EI0wwAOhO/Dr06GV3AjXMnnPtdceIRTjICIjA4ED5cRgtNKkc1tiIppymZkUqwkNdAccBucYnCcZzwO4xOJV91YvFaJdScWyHsio0jew3vhPQLbZqwqMY8ZPaHRukYjocOisSxnH7HdTuqwNTuq2x1VhqmGqV1SASzUmhSuqQCmAmxqgGp3FYAmApZqruIuK26i6lmqu4lcV0IupaasUIhXOowJVSwb6VuYqX0lqUS1S1pgfT0Ikbjks1ayy0twcw506rRUpnoZXSfSVD6Sk+Vi49HIr2EEXXMeAMrrm1mNxnBlUPa3oAVhtFgn2a4YZyfSqkDhDaoA8l6BzCoOpzmpTK/vDzJ8NrY/4izOOl4vZ5+o78VAWC0DOvYx/XUd/816U2RAskJ5Lj7OJT8PrOztYAjKjZ3f33h+C12fwim03nGpUdvqFpjiIEjoV0dgkaJRJn7EIzOJ3kyrA5RbZitdKzb1l6MamVbKN7PTEaEcjp3MqW2rNMbIPbo8Pg8i0NI6gjkFpFHcmCQovyyPtFY/8AbyONQjp7Cq8Lc6i25UbDQXEQS4sBJOOAw14TrkumHcFW9k5j5jkUKhe0yARiDkRiCpQV4X0saLPRtVW/aWVbw2Js1TZtqOeAJqYHBuemBgcPA+B+lFqsTy+hWcWucXPpVC6pSqkmSXNJ9on6wIPFa8ubHGal18PRZ82M5YvvIapBq8t6M/tEstsu06n+GtBgbOo4bOof9OpgOjoPNethbIyifMObPiywmsopEBTAQApBW2FABOE0wEsoAIhMBShLNUYRClCIUs1YFMvnMJXUXVNmdA0+KgWKd1WtfwS4KZrqRpLSKc5INOFFZTZwl9FC13UXVLKZPogT+iharqV1LKZvogR9GC1XUXUsplNFRuQtlxRdTSymW8jahTqUlmewqjU2oFaIK5kkKbLSQqJeI2AuEtIBggte0Pp1AfquGfUeTsl4Dx70Cp1DeoD6PXMnZOM0ap/03ZdPOF9EZawc0VabHgtIDgc2uAIPRas+OM/Vv4ubPim8ZfALf4fVs7jTrMLXDDEYFei9GP2i2qxxTqf4igMBTqGHMaP8uoZIw0Mjkvonivo+yswsc0VWfZeRtGfyPOfJ3mcl868c9B30rz6EvY32mwQ+nwc04t/Bc2mXHPh6kdRxdRGvJHl9W8A9KbNbmzQqeuBL6L4bWp8S3UcRIXWBX5wpOfSeHNL2PYQQQS1zTGbSMRzC996OftUqMu07c01W5CuwAVW8XtwD+Yg81tw54nxLl5ugyx+rDzD6mCpArH4f4jStFMVaFRtWmcLzDIB+yRm08DBWoFb7edUwsUlAOUgqGmlKJUKZYRdUkKMqK6iE0IBEoQpYSChEoEmhCATSQgaIRKEWkSxQdSVqERkqWZZn2UrqQkWBWynFfSIVd8hdp9nBWepYVbKYG2w6qNV7HxOYycDde3kd3DLeFdVsJWWpQIRXA8b9FaNeSQGuxO0ptjHe+mP7mdQF4jxX0erWci8LzD7NRsOY8bw4Z94L6e9qxV6DvWuw4O9pjwC1/wDMMieOB4rTnxRl6Ovh6rPj8ez554da69meK1mqPpOwBLfZcB9VwODhwIK+h+AftLp1Ip21ooVP85s7B3EjOn7xxC4Vo8EpPcdl+4qnOlUMscfuP+BxXJtfhL2G7UaWumBOTjuB15YHgtUbYOnKeLn9fEvtNOqHAOaQ5rgC1zSCHA5EEZhWBy+H+G+kFr8Nd+5cdkTLqFUF1InUgZtPERxlfRvRz9oFltl1hOwrmBsqjhDzupvwDuWB4LdjyRPhycvTZYfVHmPu9bKJVYcneWxyqkJIUU5RKSFA0JIQNCSaAQkiUWjQkhA0ISQNCEkEpQkhBJCimgC1Vvs4OislNFYK3hoOSxVvC3DJdxJW0eTtXh94EPbI4hc+pZ3sbdgV6UQaVWLwbua4g+RkL3L6LTmAslbwpjtIUnyseHhXWNlQFtMGoAPWs9X1a9MfcJkkf7hxC4lp9EWVZdZyXXfboGG1WgZi6fxEhfQbd6NB+gMYg4hzTvDhiFjo+CuvfvnMcaZa6m+oHNqyD7Je2LwjXA6YiVqnjt04dRlj7tPotbNjRoWaq5znwQ2o9zn3iSXBhLsRE3QD9nivR3+8V5602X6Q5l0XHtc0uLfWbAMzew3bl6DaHsBbfRzT5mylOVGUSglKJUZRKIlKJUZRKKlKFGUIJIUZRKCUoUZRKCSJUUIJSiVFEoJyiVGUSglKcqEolBOUSoSiUE5RKjKJQSlEqMolBKUKMovIJIlQvIlBCUShCocolCEAhCEAhCFAIQhVQhCEQIQhAIlCFFCJQhAJykhA0kIQOUkIQEpykhEEolCFQryV5CEH/9k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pic>
        <p:nvPicPr>
          <p:cNvPr id="1030" name="Picture 6" descr="http://www.pastrychef.com/assets/images/large/strainer_large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908720"/>
            <a:ext cx="4139952" cy="3832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488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WHISK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1840" y="1600200"/>
            <a:ext cx="4945360" cy="4800600"/>
          </a:xfrm>
        </p:spPr>
        <p:txBody>
          <a:bodyPr/>
          <a:lstStyle/>
          <a:p>
            <a:r>
              <a:rPr lang="en-CA" sz="2400" b="1" dirty="0" smtClean="0"/>
              <a:t>Function:</a:t>
            </a:r>
          </a:p>
          <a:p>
            <a:pPr lvl="1"/>
            <a:r>
              <a:rPr lang="en-CA" sz="2400" dirty="0" smtClean="0"/>
              <a:t>Used to whip mixtures – such as egg whites to make meringues or sauces to take out lumps </a:t>
            </a:r>
          </a:p>
          <a:p>
            <a:pPr lvl="1"/>
            <a:r>
              <a:rPr lang="en-CA" sz="2400" dirty="0" smtClean="0"/>
              <a:t>Wont be using this too often </a:t>
            </a:r>
          </a:p>
          <a:p>
            <a:pPr lvl="1"/>
            <a:endParaRPr lang="en-CA" dirty="0" smtClean="0"/>
          </a:p>
        </p:txBody>
      </p:sp>
      <p:pic>
        <p:nvPicPr>
          <p:cNvPr id="4098" name="Picture 2" descr="http://t3.gstatic.com/images?q=tbn:ANd9GcTnTTxcIftwt3nDZRZ-px6Y75USi-oCjCER0aHX4E3qS4zP27X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2492896"/>
            <a:ext cx="3096344" cy="3096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5606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FORKS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19872" y="1600200"/>
            <a:ext cx="4657328" cy="4800600"/>
          </a:xfrm>
        </p:spPr>
        <p:txBody>
          <a:bodyPr>
            <a:normAutofit/>
          </a:bodyPr>
          <a:lstStyle/>
          <a:p>
            <a:r>
              <a:rPr lang="en-CA" sz="2400" b="1" dirty="0" smtClean="0"/>
              <a:t>Function:</a:t>
            </a:r>
          </a:p>
          <a:p>
            <a:pPr lvl="1"/>
            <a:r>
              <a:rPr lang="en-CA" sz="2400" dirty="0" smtClean="0"/>
              <a:t>Can be used similar to a whisk to mix sauces </a:t>
            </a:r>
          </a:p>
          <a:p>
            <a:pPr lvl="1"/>
            <a:r>
              <a:rPr lang="en-CA" sz="2400" dirty="0" smtClean="0"/>
              <a:t>Used to mash some items like a banana</a:t>
            </a:r>
          </a:p>
          <a:p>
            <a:pPr lvl="1"/>
            <a:r>
              <a:rPr lang="en-CA" sz="2400" dirty="0" smtClean="0"/>
              <a:t>Used to deliver food from a plate to your </a:t>
            </a:r>
            <a:r>
              <a:rPr lang="en-CA" sz="2400" dirty="0" smtClean="0"/>
              <a:t>mouth</a:t>
            </a:r>
            <a:endParaRPr lang="en-CA" sz="2400" dirty="0" smtClean="0"/>
          </a:p>
        </p:txBody>
      </p:sp>
      <p:pic>
        <p:nvPicPr>
          <p:cNvPr id="5122" name="Picture 2" descr="http://t1.gstatic.com/images?q=tbn:ANd9GcQ6_JuukctMgUG2THjwPkrqTM9QcqvR8D4St5iA3j8oUuPNalh9j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988840"/>
            <a:ext cx="2826033" cy="3672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7241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SPOON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816" y="1600200"/>
            <a:ext cx="5161384" cy="4800600"/>
          </a:xfrm>
        </p:spPr>
        <p:txBody>
          <a:bodyPr>
            <a:normAutofit/>
          </a:bodyPr>
          <a:lstStyle/>
          <a:p>
            <a:r>
              <a:rPr lang="en-CA" sz="2400" b="1" dirty="0" smtClean="0"/>
              <a:t>Function:</a:t>
            </a:r>
          </a:p>
          <a:p>
            <a:pPr lvl="1"/>
            <a:r>
              <a:rPr lang="en-CA" sz="2400" dirty="0" smtClean="0"/>
              <a:t>To get liquids from bowl to your mouth</a:t>
            </a:r>
          </a:p>
          <a:p>
            <a:pPr lvl="1"/>
            <a:r>
              <a:rPr lang="en-CA" sz="2400" dirty="0" smtClean="0"/>
              <a:t>To put spoonful amounts of ingredients into mixtures </a:t>
            </a:r>
          </a:p>
          <a:p>
            <a:pPr lvl="1"/>
            <a:r>
              <a:rPr lang="en-CA" sz="2400" dirty="0" smtClean="0"/>
              <a:t>Used for mixing </a:t>
            </a:r>
          </a:p>
        </p:txBody>
      </p:sp>
      <p:pic>
        <p:nvPicPr>
          <p:cNvPr id="6146" name="Picture 2" descr="http://t2.gstatic.com/images?q=tbn:ANd9GcSpzFC9LjFL5PO7CKIIpo56jPIl9d2aX04j-mhM04-WyqEn1cn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05" y="2348880"/>
            <a:ext cx="3225886" cy="2664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7827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MIXING SPOON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19872" y="1600200"/>
            <a:ext cx="4657328" cy="4800600"/>
          </a:xfrm>
        </p:spPr>
        <p:txBody>
          <a:bodyPr>
            <a:normAutofit/>
          </a:bodyPr>
          <a:lstStyle/>
          <a:p>
            <a:r>
              <a:rPr lang="en-CA" sz="2400" b="1" dirty="0" smtClean="0"/>
              <a:t>Function: </a:t>
            </a:r>
          </a:p>
          <a:p>
            <a:pPr lvl="1"/>
            <a:r>
              <a:rPr lang="en-CA" sz="2400" dirty="0" smtClean="0"/>
              <a:t>Wooden spoon used for mixing</a:t>
            </a:r>
          </a:p>
          <a:p>
            <a:pPr lvl="1"/>
            <a:r>
              <a:rPr lang="en-CA" sz="2400" dirty="0" smtClean="0"/>
              <a:t>Will be using this frequently with our flour mixtures </a:t>
            </a:r>
          </a:p>
          <a:p>
            <a:pPr lvl="1"/>
            <a:r>
              <a:rPr lang="en-CA" sz="2400" dirty="0" smtClean="0"/>
              <a:t>Why wooden spoon – sturdy, wont bend/break and its bigger and easier to hold on to for </a:t>
            </a:r>
            <a:r>
              <a:rPr lang="en-CA" sz="2400" dirty="0" smtClean="0"/>
              <a:t>mixing</a:t>
            </a:r>
            <a:endParaRPr lang="en-CA" sz="2400" dirty="0" smtClean="0"/>
          </a:p>
        </p:txBody>
      </p:sp>
      <p:pic>
        <p:nvPicPr>
          <p:cNvPr id="7170" name="Picture 2" descr="http://t0.gstatic.com/images?q=tbn:ANd9GcTu8I7ut45VKyqypORQ27VgOKeuG-CWPWsKY1ku2a51f4pO7Qe6U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1" y="2587132"/>
            <a:ext cx="3057001" cy="3057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5707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KNIVES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27784" y="1052736"/>
            <a:ext cx="6065787" cy="5276056"/>
          </a:xfrm>
        </p:spPr>
        <p:txBody>
          <a:bodyPr>
            <a:noAutofit/>
          </a:bodyPr>
          <a:lstStyle/>
          <a:p>
            <a:r>
              <a:rPr lang="en-CA" sz="2400" b="1" dirty="0" smtClean="0"/>
              <a:t>Function: </a:t>
            </a:r>
          </a:p>
          <a:p>
            <a:pPr lvl="1"/>
            <a:r>
              <a:rPr lang="en-CA" sz="2400" dirty="0" smtClean="0"/>
              <a:t>Table knife – spreading or cutting small, soft things</a:t>
            </a:r>
          </a:p>
          <a:p>
            <a:pPr lvl="1"/>
            <a:r>
              <a:rPr lang="en-CA" sz="2400" dirty="0" smtClean="0"/>
              <a:t>Paring </a:t>
            </a:r>
            <a:r>
              <a:rPr lang="en-CA" sz="2400" dirty="0" smtClean="0"/>
              <a:t>knife – used to peel and cut veggies and fruits </a:t>
            </a:r>
          </a:p>
          <a:p>
            <a:pPr lvl="1"/>
            <a:r>
              <a:rPr lang="en-CA" sz="2400" dirty="0" smtClean="0"/>
              <a:t>Chefs </a:t>
            </a:r>
            <a:r>
              <a:rPr lang="en-CA" sz="2400" dirty="0" smtClean="0"/>
              <a:t>knife – chopping vegetables, meat, </a:t>
            </a:r>
            <a:r>
              <a:rPr lang="en-CA" sz="2400" dirty="0" err="1" smtClean="0"/>
              <a:t>etc</a:t>
            </a:r>
            <a:r>
              <a:rPr lang="en-CA" sz="2400" dirty="0" smtClean="0"/>
              <a:t> </a:t>
            </a:r>
          </a:p>
          <a:p>
            <a:pPr lvl="1"/>
            <a:r>
              <a:rPr lang="en-CA" sz="2400" dirty="0" smtClean="0"/>
              <a:t>Much bigger than the others</a:t>
            </a:r>
          </a:p>
          <a:p>
            <a:pPr lvl="8"/>
            <a:r>
              <a:rPr lang="en-CA" sz="2400" dirty="0" smtClean="0"/>
              <a:t>Similar </a:t>
            </a:r>
            <a:r>
              <a:rPr lang="en-CA" sz="2400" dirty="0" smtClean="0"/>
              <a:t>to this is the utility knife which is a smaller version </a:t>
            </a:r>
            <a:endParaRPr lang="en-CA" sz="2400" dirty="0"/>
          </a:p>
        </p:txBody>
      </p:sp>
      <p:pic>
        <p:nvPicPr>
          <p:cNvPr id="8194" name="Picture 2" descr="http://t2.gstatic.com/images?q=tbn:ANd9GcRQ5K8m6kKw5NZKZce9rvrlyswXaxw1NwmgXYRJvcjSlxe12Ik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679013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http://t1.gstatic.com/images?q=tbn:ANd9GcR5XaWwFmAMOZkDFtGmw0w3IkHgiJMWlc_MlwYUZROVm-UmZrg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22138"/>
            <a:ext cx="2486025" cy="1838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8" name="Picture 6" descr="http://t2.gstatic.com/images?q=tbn:ANd9GcQRggHMCKCe7WyDu-dsegJt6x2g-a8Eypk_6HexnvixnNqYnLbu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5482078"/>
            <a:ext cx="4686300" cy="971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6278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555</TotalTime>
  <Words>1224</Words>
  <Application>Microsoft Office PowerPoint</Application>
  <PresentationFormat>On-screen Show (4:3)</PresentationFormat>
  <Paragraphs>203</Paragraphs>
  <Slides>41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Adjacency</vt:lpstr>
      <vt:lpstr>Kitchen Equipment </vt:lpstr>
      <vt:lpstr>OVEN </vt:lpstr>
      <vt:lpstr>STOVE </vt:lpstr>
      <vt:lpstr>MICROWAVE </vt:lpstr>
      <vt:lpstr>WHISK </vt:lpstr>
      <vt:lpstr>FORKS </vt:lpstr>
      <vt:lpstr>SPOON</vt:lpstr>
      <vt:lpstr>MIXING SPOON</vt:lpstr>
      <vt:lpstr>KNIVES </vt:lpstr>
      <vt:lpstr>BOWLS</vt:lpstr>
      <vt:lpstr>LEVELLER </vt:lpstr>
      <vt:lpstr>CUSTARD CUPS </vt:lpstr>
      <vt:lpstr>MEASURES</vt:lpstr>
      <vt:lpstr>GRATERS </vt:lpstr>
      <vt:lpstr>ROLLING PIN</vt:lpstr>
      <vt:lpstr>CUTTING BOARD </vt:lpstr>
      <vt:lpstr>MUFFIN TIN </vt:lpstr>
      <vt:lpstr>KETTLE </vt:lpstr>
      <vt:lpstr>DISH RACK AND DRIP PAD </vt:lpstr>
      <vt:lpstr>BROOM AND DUST PAN </vt:lpstr>
      <vt:lpstr>SINK </vt:lpstr>
      <vt:lpstr>BLENDER </vt:lpstr>
      <vt:lpstr>TOWELS </vt:lpstr>
      <vt:lpstr>CUPS </vt:lpstr>
      <vt:lpstr>PLATES </vt:lpstr>
      <vt:lpstr>COOLING RACK </vt:lpstr>
      <vt:lpstr>POTS </vt:lpstr>
      <vt:lpstr>FRYING PANS</vt:lpstr>
      <vt:lpstr>BAKING SHEET </vt:lpstr>
      <vt:lpstr>SPATULA </vt:lpstr>
      <vt:lpstr>OVEN MITTS </vt:lpstr>
      <vt:lpstr>CASSEROLE DISH AND LID </vt:lpstr>
      <vt:lpstr>JUICER </vt:lpstr>
      <vt:lpstr>COLANDER </vt:lpstr>
      <vt:lpstr>TOASTER </vt:lpstr>
      <vt:lpstr>PASTRY CUTTER</vt:lpstr>
      <vt:lpstr>GARLIC PRESS </vt:lpstr>
      <vt:lpstr>PEELER </vt:lpstr>
      <vt:lpstr>BENCH SCRAPER </vt:lpstr>
      <vt:lpstr>ELECTRIC MIXER </vt:lpstr>
      <vt:lpstr>SIFTER 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Kitchen Equipment</dc:title>
  <dc:creator>Brianne Miller</dc:creator>
  <cp:lastModifiedBy>Brianne Miller</cp:lastModifiedBy>
  <cp:revision>19</cp:revision>
  <dcterms:created xsi:type="dcterms:W3CDTF">2012-04-01T21:44:25Z</dcterms:created>
  <dcterms:modified xsi:type="dcterms:W3CDTF">2013-09-16T15:57:50Z</dcterms:modified>
</cp:coreProperties>
</file>