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697350-7F0E-43D7-A6F4-E3E30DC22CBA}" type="datetimeFigureOut">
              <a:rPr lang="en-CA" smtClean="0"/>
              <a:t>09/01/2014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6C059D-86A5-4213-841E-C40B3C71F91D}" type="slidenum">
              <a:rPr lang="en-CA" smtClean="0"/>
              <a:t>‹#›</a:t>
            </a:fld>
            <a:endParaRPr lang="en-CA"/>
          </a:p>
        </p:txBody>
      </p:sp>
    </p:spTree>
    <p:extLst>
      <p:ext uri="{BB962C8B-B14F-4D97-AF65-F5344CB8AC3E}">
        <p14:creationId xmlns:p14="http://schemas.microsoft.com/office/powerpoint/2010/main" val="3427043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 dietary material containing substances such as cellulose, lignin, and pectin which are resistant to the action of digestive enzymes </a:t>
            </a:r>
          </a:p>
          <a:p>
            <a:endParaRPr lang="en-CA" dirty="0"/>
          </a:p>
        </p:txBody>
      </p:sp>
      <p:sp>
        <p:nvSpPr>
          <p:cNvPr id="4" name="Slide Number Placeholder 3"/>
          <p:cNvSpPr>
            <a:spLocks noGrp="1"/>
          </p:cNvSpPr>
          <p:nvPr>
            <p:ph type="sldNum" sz="quarter" idx="10"/>
          </p:nvPr>
        </p:nvSpPr>
        <p:spPr/>
        <p:txBody>
          <a:bodyPr/>
          <a:lstStyle/>
          <a:p>
            <a:fld id="{7A6C059D-86A5-4213-841E-C40B3C71F91D}" type="slidenum">
              <a:rPr lang="en-CA" smtClean="0"/>
              <a:t>4</a:t>
            </a:fld>
            <a:endParaRPr lang="en-CA"/>
          </a:p>
        </p:txBody>
      </p:sp>
    </p:spTree>
    <p:extLst>
      <p:ext uri="{BB962C8B-B14F-4D97-AF65-F5344CB8AC3E}">
        <p14:creationId xmlns:p14="http://schemas.microsoft.com/office/powerpoint/2010/main" val="3604035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7E13D3F-D617-40A1-B2BC-9CA0F707D652}" type="datetimeFigureOut">
              <a:rPr lang="en-CA" smtClean="0"/>
              <a:t>09/01/2014</a:t>
            </a:fld>
            <a:endParaRPr lang="en-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C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8BF79D4-322B-4E26-A383-D8ECE84F1E33}" type="slidenum">
              <a:rPr lang="en-CA" smtClean="0"/>
              <a:t>‹#›</a:t>
            </a:fld>
            <a:endParaRPr lang="en-C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13D3F-D617-40A1-B2BC-9CA0F707D652}" type="datetimeFigureOut">
              <a:rPr lang="en-CA" smtClean="0"/>
              <a:t>09/01/2014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BF79D4-322B-4E26-A383-D8ECE84F1E3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13D3F-D617-40A1-B2BC-9CA0F707D652}" type="datetimeFigureOut">
              <a:rPr lang="en-CA" smtClean="0"/>
              <a:t>09/01/2014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BF79D4-322B-4E26-A383-D8ECE84F1E3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E13D3F-D617-40A1-B2BC-9CA0F707D652}" type="datetimeFigureOut">
              <a:rPr lang="en-CA" smtClean="0"/>
              <a:t>09/01/2014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BF79D4-322B-4E26-A383-D8ECE84F1E3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E13D3F-D617-40A1-B2BC-9CA0F707D652}" type="datetimeFigureOut">
              <a:rPr lang="en-CA" smtClean="0"/>
              <a:t>09/01/2014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BF79D4-322B-4E26-A383-D8ECE84F1E33}"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7E13D3F-D617-40A1-B2BC-9CA0F707D652}" type="datetimeFigureOut">
              <a:rPr lang="en-CA" smtClean="0"/>
              <a:t>09/01/2014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BF79D4-322B-4E26-A383-D8ECE84F1E33}" type="slidenum">
              <a:rPr lang="en-CA" smtClean="0"/>
              <a:t>‹#›</a:t>
            </a:fld>
            <a:endParaRPr lang="en-C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E13D3F-D617-40A1-B2BC-9CA0F707D652}" type="datetimeFigureOut">
              <a:rPr lang="en-CA" smtClean="0"/>
              <a:t>09/01/2014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8BF79D4-322B-4E26-A383-D8ECE84F1E3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E13D3F-D617-40A1-B2BC-9CA0F707D652}" type="datetimeFigureOut">
              <a:rPr lang="en-CA" smtClean="0"/>
              <a:t>09/01/2014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8BF79D4-322B-4E26-A383-D8ECE84F1E3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E13D3F-D617-40A1-B2BC-9CA0F707D652}" type="datetimeFigureOut">
              <a:rPr lang="en-CA" smtClean="0"/>
              <a:t>09/01/2014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8BF79D4-322B-4E26-A383-D8ECE84F1E3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7E13D3F-D617-40A1-B2BC-9CA0F707D652}" type="datetimeFigureOut">
              <a:rPr lang="en-CA" smtClean="0"/>
              <a:t>09/01/2014</a:t>
            </a:fld>
            <a:endParaRPr lang="en-CA"/>
          </a:p>
        </p:txBody>
      </p:sp>
      <p:sp>
        <p:nvSpPr>
          <p:cNvPr id="7" name="Slide Number Placeholder 6"/>
          <p:cNvSpPr>
            <a:spLocks noGrp="1"/>
          </p:cNvSpPr>
          <p:nvPr>
            <p:ph type="sldNum" sz="quarter" idx="12"/>
          </p:nvPr>
        </p:nvSpPr>
        <p:spPr/>
        <p:txBody>
          <a:bodyPr/>
          <a:lstStyle/>
          <a:p>
            <a:fld id="{98BF79D4-322B-4E26-A383-D8ECE84F1E33}" type="slidenum">
              <a:rPr lang="en-CA" smtClean="0"/>
              <a:t>‹#›</a:t>
            </a:fld>
            <a:endParaRPr lang="en-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E13D3F-D617-40A1-B2BC-9CA0F707D652}" type="datetimeFigureOut">
              <a:rPr lang="en-CA" smtClean="0"/>
              <a:t>09/01/2014</a:t>
            </a:fld>
            <a:endParaRPr lang="en-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p>
        </p:txBody>
      </p:sp>
      <p:sp>
        <p:nvSpPr>
          <p:cNvPr id="7" name="Slide Number Placeholder 6"/>
          <p:cNvSpPr>
            <a:spLocks noGrp="1"/>
          </p:cNvSpPr>
          <p:nvPr>
            <p:ph type="sldNum" sz="quarter" idx="12"/>
          </p:nvPr>
        </p:nvSpPr>
        <p:spPr/>
        <p:txBody>
          <a:bodyPr/>
          <a:lstStyle/>
          <a:p>
            <a:fld id="{98BF79D4-322B-4E26-A383-D8ECE84F1E33}"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7E13D3F-D617-40A1-B2BC-9CA0F707D652}" type="datetimeFigureOut">
              <a:rPr lang="en-CA" smtClean="0"/>
              <a:t>09/01/2014</a:t>
            </a:fld>
            <a:endParaRPr lang="en-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C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8BF79D4-322B-4E26-A383-D8ECE84F1E33}"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Juicing</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142597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juicing?</a:t>
            </a:r>
            <a:endParaRPr lang="en-CA" dirty="0"/>
          </a:p>
        </p:txBody>
      </p:sp>
      <p:sp>
        <p:nvSpPr>
          <p:cNvPr id="3" name="Content Placeholder 2"/>
          <p:cNvSpPr>
            <a:spLocks noGrp="1"/>
          </p:cNvSpPr>
          <p:nvPr>
            <p:ph idx="1"/>
          </p:nvPr>
        </p:nvSpPr>
        <p:spPr/>
        <p:txBody>
          <a:bodyPr/>
          <a:lstStyle/>
          <a:p>
            <a:r>
              <a:rPr lang="en-CA" dirty="0" smtClean="0"/>
              <a:t>Method of detox </a:t>
            </a:r>
          </a:p>
          <a:p>
            <a:r>
              <a:rPr lang="en-CA" dirty="0" smtClean="0"/>
              <a:t>When you get the juice from fruits and veggies without the pulp</a:t>
            </a:r>
          </a:p>
          <a:p>
            <a:endParaRPr lang="en-CA" dirty="0"/>
          </a:p>
        </p:txBody>
      </p:sp>
    </p:spTree>
    <p:extLst>
      <p:ext uri="{BB962C8B-B14F-4D97-AF65-F5344CB8AC3E}">
        <p14:creationId xmlns:p14="http://schemas.microsoft.com/office/powerpoint/2010/main" val="1165048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Is Juicing Good or Bad… </a:t>
            </a:r>
            <a:endParaRPr lang="en-CA" dirty="0"/>
          </a:p>
        </p:txBody>
      </p:sp>
      <p:sp>
        <p:nvSpPr>
          <p:cNvPr id="3" name="Content Placeholder 2"/>
          <p:cNvSpPr>
            <a:spLocks noGrp="1"/>
          </p:cNvSpPr>
          <p:nvPr>
            <p:ph idx="1"/>
          </p:nvPr>
        </p:nvSpPr>
        <p:spPr/>
        <p:txBody>
          <a:bodyPr numCol="2">
            <a:normAutofit fontScale="92500" lnSpcReduction="20000"/>
          </a:bodyPr>
          <a:lstStyle/>
          <a:p>
            <a:r>
              <a:rPr lang="en-CA" dirty="0" smtClean="0"/>
              <a:t>Good</a:t>
            </a:r>
          </a:p>
          <a:p>
            <a:r>
              <a:rPr lang="en-CA" dirty="0" smtClean="0"/>
              <a:t>Natural </a:t>
            </a:r>
          </a:p>
          <a:p>
            <a:r>
              <a:rPr lang="en-CA" dirty="0" smtClean="0"/>
              <a:t>Get daily serving of fruits and veggies without having to eat them all </a:t>
            </a:r>
          </a:p>
          <a:p>
            <a:endParaRPr lang="en-CA" dirty="0"/>
          </a:p>
          <a:p>
            <a:endParaRPr lang="en-CA" dirty="0" smtClean="0"/>
          </a:p>
          <a:p>
            <a:endParaRPr lang="en-CA" dirty="0"/>
          </a:p>
          <a:p>
            <a:endParaRPr lang="en-CA" dirty="0" smtClean="0"/>
          </a:p>
          <a:p>
            <a:pPr marL="68580" indent="0">
              <a:buNone/>
            </a:pPr>
            <a:endParaRPr lang="en-CA" dirty="0" smtClean="0"/>
          </a:p>
          <a:p>
            <a:r>
              <a:rPr lang="en-CA" dirty="0" smtClean="0"/>
              <a:t>Bad</a:t>
            </a:r>
          </a:p>
          <a:p>
            <a:r>
              <a:rPr lang="en-CA" dirty="0" smtClean="0"/>
              <a:t>Don’t get nutrients from the skin </a:t>
            </a:r>
          </a:p>
          <a:p>
            <a:r>
              <a:rPr lang="en-CA" dirty="0" smtClean="0"/>
              <a:t>Not supposed to drink your calories </a:t>
            </a:r>
          </a:p>
          <a:p>
            <a:r>
              <a:rPr lang="en-CA" dirty="0" smtClean="0"/>
              <a:t>Lose instant weight but gain it back  </a:t>
            </a:r>
          </a:p>
          <a:p>
            <a:endParaRPr lang="en-CA" dirty="0"/>
          </a:p>
        </p:txBody>
      </p:sp>
    </p:spTree>
    <p:extLst>
      <p:ext uri="{BB962C8B-B14F-4D97-AF65-F5344CB8AC3E}">
        <p14:creationId xmlns:p14="http://schemas.microsoft.com/office/powerpoint/2010/main" val="3001943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Fiber</a:t>
            </a:r>
            <a:r>
              <a:rPr lang="en-CA" dirty="0" smtClean="0"/>
              <a:t>… what is it?! </a:t>
            </a:r>
            <a:endParaRPr lang="en-CA" dirty="0"/>
          </a:p>
        </p:txBody>
      </p:sp>
      <p:sp>
        <p:nvSpPr>
          <p:cNvPr id="3" name="Content Placeholder 2"/>
          <p:cNvSpPr>
            <a:spLocks noGrp="1"/>
          </p:cNvSpPr>
          <p:nvPr>
            <p:ph idx="1"/>
          </p:nvPr>
        </p:nvSpPr>
        <p:spPr/>
        <p:txBody>
          <a:bodyPr>
            <a:normAutofit lnSpcReduction="10000"/>
          </a:bodyPr>
          <a:lstStyle/>
          <a:p>
            <a:r>
              <a:rPr lang="en-CA" dirty="0" smtClean="0"/>
              <a:t>A source is </a:t>
            </a:r>
            <a:r>
              <a:rPr lang="en-CA" dirty="0" err="1" smtClean="0"/>
              <a:t>fiber</a:t>
            </a:r>
            <a:r>
              <a:rPr lang="en-CA" dirty="0" smtClean="0"/>
              <a:t> 1 bar </a:t>
            </a:r>
          </a:p>
          <a:p>
            <a:r>
              <a:rPr lang="en-CA" dirty="0" smtClean="0"/>
              <a:t>Cleans the </a:t>
            </a:r>
            <a:r>
              <a:rPr lang="en-CA" dirty="0" err="1" smtClean="0"/>
              <a:t>digetsive</a:t>
            </a:r>
            <a:r>
              <a:rPr lang="en-CA" dirty="0" smtClean="0"/>
              <a:t> system </a:t>
            </a:r>
          </a:p>
          <a:p>
            <a:r>
              <a:rPr lang="en-CA" dirty="0" smtClean="0"/>
              <a:t>Helps lower cholesterol </a:t>
            </a:r>
          </a:p>
          <a:p>
            <a:r>
              <a:rPr lang="en-CA" dirty="0" smtClean="0"/>
              <a:t>Fills you up </a:t>
            </a:r>
          </a:p>
          <a:p>
            <a:r>
              <a:rPr lang="en-CA" dirty="0" smtClean="0"/>
              <a:t>Increases your washroom performance </a:t>
            </a:r>
          </a:p>
          <a:p>
            <a:r>
              <a:rPr lang="en-CA" dirty="0"/>
              <a:t>A dietary material containing substances such as cellulose, lignin, and pectin which are resistant to the action of digestive enzymes </a:t>
            </a:r>
          </a:p>
          <a:p>
            <a:endParaRPr lang="en-CA" dirty="0" smtClean="0"/>
          </a:p>
          <a:p>
            <a:endParaRPr lang="en-CA" dirty="0"/>
          </a:p>
        </p:txBody>
      </p:sp>
    </p:spTree>
    <p:extLst>
      <p:ext uri="{BB962C8B-B14F-4D97-AF65-F5344CB8AC3E}">
        <p14:creationId xmlns:p14="http://schemas.microsoft.com/office/powerpoint/2010/main" val="840370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 of </a:t>
            </a:r>
            <a:r>
              <a:rPr lang="en-CA" dirty="0" err="1" smtClean="0"/>
              <a:t>Fiber</a:t>
            </a:r>
            <a:r>
              <a:rPr lang="en-CA" dirty="0" smtClean="0"/>
              <a:t> </a:t>
            </a:r>
            <a:endParaRPr lang="en-CA" dirty="0"/>
          </a:p>
        </p:txBody>
      </p:sp>
      <p:sp>
        <p:nvSpPr>
          <p:cNvPr id="3" name="Content Placeholder 2"/>
          <p:cNvSpPr>
            <a:spLocks noGrp="1"/>
          </p:cNvSpPr>
          <p:nvPr>
            <p:ph idx="1"/>
          </p:nvPr>
        </p:nvSpPr>
        <p:spPr/>
        <p:txBody>
          <a:bodyPr/>
          <a:lstStyle/>
          <a:p>
            <a:r>
              <a:rPr lang="en-CA" dirty="0" smtClean="0"/>
              <a:t>Leafy greens </a:t>
            </a:r>
          </a:p>
          <a:p>
            <a:r>
              <a:rPr lang="en-CA" dirty="0" smtClean="0"/>
              <a:t>Grains - </a:t>
            </a:r>
          </a:p>
          <a:p>
            <a:r>
              <a:rPr lang="en-CA" dirty="0" smtClean="0"/>
              <a:t>Seeds</a:t>
            </a:r>
          </a:p>
          <a:p>
            <a:r>
              <a:rPr lang="en-CA" dirty="0" smtClean="0"/>
              <a:t>Popcorn</a:t>
            </a:r>
          </a:p>
          <a:p>
            <a:r>
              <a:rPr lang="en-CA" dirty="0" smtClean="0"/>
              <a:t>Bread – oats, whole grains, whole wheat </a:t>
            </a:r>
          </a:p>
          <a:p>
            <a:r>
              <a:rPr lang="en-CA" dirty="0" smtClean="0"/>
              <a:t>Apples (peel)</a:t>
            </a:r>
          </a:p>
          <a:p>
            <a:endParaRPr lang="en-CA" dirty="0"/>
          </a:p>
        </p:txBody>
      </p:sp>
    </p:spTree>
    <p:extLst>
      <p:ext uri="{BB962C8B-B14F-4D97-AF65-F5344CB8AC3E}">
        <p14:creationId xmlns:p14="http://schemas.microsoft.com/office/powerpoint/2010/main" val="954005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7024744" cy="1143000"/>
          </a:xfrm>
        </p:spPr>
        <p:txBody>
          <a:bodyPr/>
          <a:lstStyle/>
          <a:p>
            <a:r>
              <a:rPr lang="en-CA" dirty="0" smtClean="0"/>
              <a:t>Soluble </a:t>
            </a:r>
            <a:r>
              <a:rPr lang="en-CA" dirty="0" err="1" smtClean="0"/>
              <a:t>Fiber</a:t>
            </a:r>
            <a:endParaRPr lang="en-CA" dirty="0"/>
          </a:p>
        </p:txBody>
      </p:sp>
      <p:sp>
        <p:nvSpPr>
          <p:cNvPr id="3" name="Content Placeholder 2"/>
          <p:cNvSpPr>
            <a:spLocks noGrp="1"/>
          </p:cNvSpPr>
          <p:nvPr>
            <p:ph idx="1"/>
          </p:nvPr>
        </p:nvSpPr>
        <p:spPr>
          <a:xfrm>
            <a:off x="827584" y="1916832"/>
            <a:ext cx="6993225" cy="3915797"/>
          </a:xfrm>
        </p:spPr>
        <p:txBody>
          <a:bodyPr>
            <a:normAutofit fontScale="92500" lnSpcReduction="20000"/>
          </a:bodyPr>
          <a:lstStyle/>
          <a:p>
            <a:r>
              <a:rPr lang="en-CA" dirty="0" smtClean="0"/>
              <a:t>Dissolves in water </a:t>
            </a:r>
          </a:p>
          <a:p>
            <a:endParaRPr lang="en-CA" dirty="0" smtClean="0"/>
          </a:p>
          <a:p>
            <a:r>
              <a:rPr lang="en-CA" dirty="0" smtClean="0"/>
              <a:t>Attract water and form a gel which slows digestion = makes you feel full longer </a:t>
            </a:r>
          </a:p>
          <a:p>
            <a:endParaRPr lang="en-CA" dirty="0" smtClean="0"/>
          </a:p>
          <a:p>
            <a:r>
              <a:rPr lang="en-CA" dirty="0" smtClean="0"/>
              <a:t>Helps lower cholesterol by interfering with absorption </a:t>
            </a:r>
          </a:p>
          <a:p>
            <a:endParaRPr lang="en-CA" dirty="0"/>
          </a:p>
          <a:p>
            <a:r>
              <a:rPr lang="en-CA" dirty="0" smtClean="0"/>
              <a:t>Sources: oatmeal, oats, lentils, apples, oranges, pears, bran, strawberries, nuts, flaxseed, beans, dried peas, blueberries, </a:t>
            </a:r>
            <a:r>
              <a:rPr lang="en-CA" dirty="0" err="1" smtClean="0"/>
              <a:t>psyllium</a:t>
            </a:r>
            <a:r>
              <a:rPr lang="en-CA" dirty="0" smtClean="0"/>
              <a:t>, cucumbers, celery and carrots</a:t>
            </a:r>
            <a:endParaRPr lang="en-CA" dirty="0"/>
          </a:p>
        </p:txBody>
      </p:sp>
    </p:spTree>
    <p:extLst>
      <p:ext uri="{BB962C8B-B14F-4D97-AF65-F5344CB8AC3E}">
        <p14:creationId xmlns:p14="http://schemas.microsoft.com/office/powerpoint/2010/main" val="202913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1143000"/>
          </a:xfrm>
        </p:spPr>
        <p:txBody>
          <a:bodyPr/>
          <a:lstStyle/>
          <a:p>
            <a:r>
              <a:rPr lang="en-CA" dirty="0" smtClean="0"/>
              <a:t>Insoluble </a:t>
            </a:r>
            <a:r>
              <a:rPr lang="en-CA" dirty="0" err="1" smtClean="0"/>
              <a:t>Fiber</a:t>
            </a:r>
            <a:r>
              <a:rPr lang="en-CA" dirty="0" smtClean="0"/>
              <a:t> </a:t>
            </a:r>
            <a:endParaRPr lang="en-CA" dirty="0"/>
          </a:p>
        </p:txBody>
      </p:sp>
      <p:sp>
        <p:nvSpPr>
          <p:cNvPr id="3" name="Content Placeholder 2"/>
          <p:cNvSpPr>
            <a:spLocks noGrp="1"/>
          </p:cNvSpPr>
          <p:nvPr>
            <p:ph idx="1"/>
          </p:nvPr>
        </p:nvSpPr>
        <p:spPr>
          <a:xfrm>
            <a:off x="1043492" y="2323652"/>
            <a:ext cx="7128908" cy="3841652"/>
          </a:xfrm>
        </p:spPr>
        <p:txBody>
          <a:bodyPr>
            <a:normAutofit fontScale="92500" lnSpcReduction="10000"/>
          </a:bodyPr>
          <a:lstStyle/>
          <a:p>
            <a:r>
              <a:rPr lang="en-CA" dirty="0" smtClean="0"/>
              <a:t>Does not dissolve in water </a:t>
            </a:r>
          </a:p>
          <a:p>
            <a:endParaRPr lang="en-CA" dirty="0"/>
          </a:p>
          <a:p>
            <a:r>
              <a:rPr lang="en-CA" dirty="0" smtClean="0"/>
              <a:t>Help add bulk to the diet, preventing constipation and massage the colon </a:t>
            </a:r>
          </a:p>
          <a:p>
            <a:endParaRPr lang="en-CA" dirty="0"/>
          </a:p>
          <a:p>
            <a:r>
              <a:rPr lang="en-CA" dirty="0" smtClean="0"/>
              <a:t>Sources: whole wheat, whole grains, bran, seeds, nuts, barley, couscous, brown rice, bulgur, zucchini, celery, broccoli, cabbage, onions, tomatoes, carrots, cucumbers, green beans, dark leafy greens, raisins, grapes, fruit and veggie skins </a:t>
            </a:r>
            <a:endParaRPr lang="en-CA" dirty="0"/>
          </a:p>
        </p:txBody>
      </p:sp>
    </p:spTree>
    <p:extLst>
      <p:ext uri="{BB962C8B-B14F-4D97-AF65-F5344CB8AC3E}">
        <p14:creationId xmlns:p14="http://schemas.microsoft.com/office/powerpoint/2010/main" val="2874279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much do you need… </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Women: 25grams/day</a:t>
            </a:r>
          </a:p>
          <a:p>
            <a:endParaRPr lang="en-CA" dirty="0"/>
          </a:p>
          <a:p>
            <a:r>
              <a:rPr lang="en-CA" dirty="0" smtClean="0"/>
              <a:t>Men: 30-38grams/day </a:t>
            </a:r>
          </a:p>
          <a:p>
            <a:endParaRPr lang="en-CA" dirty="0"/>
          </a:p>
          <a:p>
            <a:pPr lvl="1"/>
            <a:r>
              <a:rPr lang="en-CA" dirty="0" smtClean="0"/>
              <a:t>EXAMPLE: 1 small apple = 3.6 grams of fibre so you would have to eat 7 apples a day to get the right amount of </a:t>
            </a:r>
            <a:r>
              <a:rPr lang="en-CA" dirty="0" err="1" smtClean="0"/>
              <a:t>fiber</a:t>
            </a:r>
            <a:endParaRPr lang="en-CA" dirty="0" smtClean="0"/>
          </a:p>
          <a:p>
            <a:pPr lvl="1"/>
            <a:endParaRPr lang="en-CA" dirty="0"/>
          </a:p>
          <a:p>
            <a:r>
              <a:rPr lang="en-CA" dirty="0" smtClean="0"/>
              <a:t>Juicing Video: http</a:t>
            </a:r>
            <a:r>
              <a:rPr lang="en-CA" dirty="0"/>
              <a:t>://www.youtube.com/watch?v=45XdMtaig1E</a:t>
            </a:r>
            <a:endParaRPr lang="en-CA" dirty="0" smtClean="0"/>
          </a:p>
          <a:p>
            <a:endParaRPr lang="en-CA" dirty="0"/>
          </a:p>
        </p:txBody>
      </p:sp>
    </p:spTree>
    <p:extLst>
      <p:ext uri="{BB962C8B-B14F-4D97-AF65-F5344CB8AC3E}">
        <p14:creationId xmlns:p14="http://schemas.microsoft.com/office/powerpoint/2010/main" val="2134035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97</TotalTime>
  <Words>336</Words>
  <Application>Microsoft Office PowerPoint</Application>
  <PresentationFormat>On-screen Show (4:3)</PresentationFormat>
  <Paragraphs>55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Juicing</vt:lpstr>
      <vt:lpstr>What is juicing?</vt:lpstr>
      <vt:lpstr>Is Juicing Good or Bad… </vt:lpstr>
      <vt:lpstr>Fiber… what is it?! </vt:lpstr>
      <vt:lpstr>Sources of Fiber </vt:lpstr>
      <vt:lpstr>Soluble Fiber</vt:lpstr>
      <vt:lpstr>Insoluble Fiber </vt:lpstr>
      <vt:lpstr>How much do you need…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Juicing</dc:title>
  <dc:creator>Brianne Miller</dc:creator>
  <cp:lastModifiedBy>Brianne Miller</cp:lastModifiedBy>
  <cp:revision>6</cp:revision>
  <dcterms:created xsi:type="dcterms:W3CDTF">2014-01-09T15:56:48Z</dcterms:created>
  <dcterms:modified xsi:type="dcterms:W3CDTF">2014-01-09T17:33:56Z</dcterms:modified>
</cp:coreProperties>
</file>