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7" r:id="rId5"/>
    <p:sldId id="268" r:id="rId6"/>
    <p:sldId id="269" r:id="rId7"/>
    <p:sldId id="260" r:id="rId8"/>
    <p:sldId id="261" r:id="rId9"/>
    <p:sldId id="258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C0ECA1-53B5-47E7-B225-67264FBA67B3}" type="datetimeFigureOut">
              <a:rPr lang="en-CA" smtClean="0"/>
              <a:t>30/04/2014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91EBEF-3DCD-4F35-8FAE-7362D4606D8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CqKl4Q3hW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4267200"/>
          </a:xfrm>
        </p:spPr>
        <p:txBody>
          <a:bodyPr/>
          <a:lstStyle/>
          <a:p>
            <a:r>
              <a:rPr lang="en-CA" dirty="0" smtClean="0"/>
              <a:t>Hamburgers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Makes 1 Burger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11"/>
            <a:ext cx="3401662" cy="380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Burger 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What is the purpose of adding the egg to the burger patty?</a:t>
            </a:r>
          </a:p>
          <a:p>
            <a:endParaRPr lang="en-CA" sz="3200" dirty="0"/>
          </a:p>
          <a:p>
            <a:r>
              <a:rPr lang="en-CA" sz="3200" dirty="0" smtClean="0"/>
              <a:t>Why is it a requirement in Canada that hamburgers be cooked “well done” not “rare” or “medium rare”?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40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96" y="2564904"/>
            <a:ext cx="33647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McDonald Burger Basics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www.youtube.com/watch?v=wshlnRWnf30 </a:t>
            </a:r>
            <a:endParaRPr lang="en-CA" dirty="0">
              <a:hlinkClick r:id="rId3"/>
            </a:endParaRPr>
          </a:p>
          <a:p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www.youtube.com/watch?v=dCqKl4Q3hW4</a:t>
            </a:r>
            <a:r>
              <a:rPr lang="en-CA" dirty="0" smtClean="0"/>
              <a:t> 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What is pink slime? </a:t>
            </a:r>
          </a:p>
          <a:p>
            <a:endParaRPr lang="en-CA" dirty="0"/>
          </a:p>
          <a:p>
            <a:r>
              <a:rPr lang="en-CA" dirty="0" smtClean="0"/>
              <a:t>How often do you eat McDonalds? </a:t>
            </a:r>
          </a:p>
          <a:p>
            <a:endParaRPr lang="en-CA" dirty="0"/>
          </a:p>
          <a:p>
            <a:r>
              <a:rPr lang="en-CA" dirty="0" smtClean="0"/>
              <a:t>How does McDonalds or other fast food restaurant burgers compare to home made burgers? </a:t>
            </a:r>
          </a:p>
          <a:p>
            <a:pPr lvl="1"/>
            <a:r>
              <a:rPr lang="en-CA" dirty="0" smtClean="0"/>
              <a:t>Taste, cost, health, satisfaction, ease, keep you full?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12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Burger Basics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nicer the beef the less you have to add to making the beef patty. </a:t>
            </a:r>
          </a:p>
          <a:p>
            <a:endParaRPr lang="en-CA" dirty="0"/>
          </a:p>
          <a:p>
            <a:r>
              <a:rPr lang="en-CA" dirty="0" smtClean="0"/>
              <a:t>Our beef is pretty decent… why are we still adding bread crumbs and seasoning? </a:t>
            </a:r>
          </a:p>
          <a:p>
            <a:endParaRPr lang="en-CA" dirty="0" smtClean="0"/>
          </a:p>
          <a:p>
            <a:r>
              <a:rPr lang="en-CA" dirty="0" smtClean="0"/>
              <a:t>Do you think low fat or full fat would make a better burger?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725144"/>
            <a:ext cx="3793559" cy="28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most popular food in North America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BREAD! </a:t>
            </a:r>
          </a:p>
          <a:p>
            <a:endParaRPr lang="en-CA" dirty="0"/>
          </a:p>
          <a:p>
            <a:r>
              <a:rPr lang="en-CA" dirty="0" smtClean="0"/>
              <a:t>So it makes sense that the choice of bun is very important </a:t>
            </a:r>
          </a:p>
          <a:p>
            <a:endParaRPr lang="en-CA" dirty="0"/>
          </a:p>
          <a:p>
            <a:r>
              <a:rPr lang="en-CA" dirty="0" smtClean="0"/>
              <a:t>Some good buns for burgers…</a:t>
            </a:r>
          </a:p>
          <a:p>
            <a:pPr lvl="1"/>
            <a:r>
              <a:rPr lang="en-CA" dirty="0" smtClean="0"/>
              <a:t>Keiser (white or whole wheat)</a:t>
            </a:r>
          </a:p>
          <a:p>
            <a:pPr lvl="1"/>
            <a:r>
              <a:rPr lang="en-CA" dirty="0" smtClean="0"/>
              <a:t>Pretzel</a:t>
            </a:r>
          </a:p>
          <a:p>
            <a:pPr lvl="1"/>
            <a:r>
              <a:rPr lang="en-CA" dirty="0" smtClean="0"/>
              <a:t>Sesame </a:t>
            </a:r>
          </a:p>
          <a:p>
            <a:pPr lvl="1"/>
            <a:r>
              <a:rPr lang="en-CA" dirty="0" smtClean="0"/>
              <a:t>Poppy seed 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6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17032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R</a:t>
            </a:r>
            <a:r>
              <a:rPr lang="en-CA" dirty="0" smtClean="0"/>
              <a:t>eady for an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Episode of Diners, Drive ins and Dives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896690"/>
            <a:ext cx="9970442" cy="1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2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are they called hamburgers?!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Originated in Hamburg, Germany </a:t>
            </a:r>
          </a:p>
          <a:p>
            <a:endParaRPr lang="en-CA" dirty="0" smtClean="0"/>
          </a:p>
          <a:p>
            <a:r>
              <a:rPr lang="en-CA" dirty="0" smtClean="0"/>
              <a:t>Many claims to where and how hamburgers came to be in North America </a:t>
            </a:r>
          </a:p>
          <a:p>
            <a:pPr lvl="1"/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Why would they be considered a classic?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92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Ground Beef Burger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¼  pound ground beef</a:t>
            </a:r>
          </a:p>
          <a:p>
            <a:r>
              <a:rPr lang="en-CA" sz="2800" dirty="0" smtClean="0"/>
              <a:t>½ egg beaten </a:t>
            </a:r>
          </a:p>
          <a:p>
            <a:r>
              <a:rPr lang="en-CA" sz="2800" dirty="0" smtClean="0"/>
              <a:t>40ml dry bread crumbs </a:t>
            </a:r>
          </a:p>
          <a:p>
            <a:r>
              <a:rPr lang="en-CA" sz="2800" dirty="0" smtClean="0"/>
              <a:t>1 clove of garlic minced </a:t>
            </a:r>
          </a:p>
          <a:p>
            <a:r>
              <a:rPr lang="en-CA" sz="2800" dirty="0"/>
              <a:t>5</a:t>
            </a:r>
            <a:r>
              <a:rPr lang="en-CA" sz="2800" dirty="0" smtClean="0"/>
              <a:t>ml Worcestershire sauce </a:t>
            </a:r>
          </a:p>
          <a:p>
            <a:r>
              <a:rPr lang="en-CA" sz="2800" dirty="0" smtClean="0"/>
              <a:t>½ ml cayenne pepper</a:t>
            </a:r>
          </a:p>
          <a:p>
            <a:r>
              <a:rPr lang="en-CA" sz="2800" dirty="0" smtClean="0"/>
              <a:t>Salt and pepper to taste </a:t>
            </a: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99436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7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Turkey Burger with Spinach and Cranberries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¼ </a:t>
            </a:r>
            <a:r>
              <a:rPr lang="en-CA" sz="2800" dirty="0" err="1" smtClean="0"/>
              <a:t>lb</a:t>
            </a:r>
            <a:r>
              <a:rPr lang="en-CA" sz="2800" dirty="0" smtClean="0"/>
              <a:t> ground turkey</a:t>
            </a:r>
          </a:p>
          <a:p>
            <a:r>
              <a:rPr lang="en-CA" sz="2800" dirty="0" smtClean="0"/>
              <a:t>½ egg beaten </a:t>
            </a:r>
          </a:p>
          <a:p>
            <a:r>
              <a:rPr lang="en-CA" sz="2800" dirty="0" smtClean="0"/>
              <a:t>40ml dry bread crumbs</a:t>
            </a:r>
          </a:p>
          <a:p>
            <a:r>
              <a:rPr lang="en-CA" sz="2800" dirty="0" smtClean="0"/>
              <a:t>50ml spinach, chopped</a:t>
            </a:r>
          </a:p>
          <a:p>
            <a:r>
              <a:rPr lang="en-CA" sz="2800" dirty="0" smtClean="0"/>
              <a:t>25ml dried cranberries</a:t>
            </a:r>
          </a:p>
          <a:p>
            <a:r>
              <a:rPr lang="en-CA" sz="2800" dirty="0" smtClean="0"/>
              <a:t>Salt and pepper </a:t>
            </a:r>
            <a:endParaRPr lang="en-C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33991"/>
            <a:ext cx="3065949" cy="215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Quinoa</a:t>
            </a:r>
            <a:r>
              <a:rPr lang="en-CA" dirty="0" smtClean="0"/>
              <a:t> Burger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50ml </a:t>
            </a:r>
            <a:r>
              <a:rPr lang="en-CA" dirty="0" err="1" smtClean="0"/>
              <a:t>quinoa</a:t>
            </a:r>
            <a:r>
              <a:rPr lang="en-CA" dirty="0" smtClean="0"/>
              <a:t>, cooked </a:t>
            </a:r>
          </a:p>
          <a:p>
            <a:r>
              <a:rPr lang="en-CA" dirty="0" smtClean="0"/>
              <a:t>30ml cheddar cheese</a:t>
            </a:r>
          </a:p>
          <a:p>
            <a:r>
              <a:rPr lang="en-CA" dirty="0" smtClean="0"/>
              <a:t>15ml egg, beaten</a:t>
            </a:r>
          </a:p>
          <a:p>
            <a:r>
              <a:rPr lang="en-CA" dirty="0" smtClean="0"/>
              <a:t>15ml cottage cheese</a:t>
            </a:r>
          </a:p>
          <a:p>
            <a:r>
              <a:rPr lang="en-CA" dirty="0" smtClean="0"/>
              <a:t>¼ of a carrot, shredded</a:t>
            </a:r>
          </a:p>
          <a:p>
            <a:r>
              <a:rPr lang="en-CA" dirty="0" smtClean="0"/>
              <a:t>7ml flour</a:t>
            </a:r>
          </a:p>
          <a:p>
            <a:r>
              <a:rPr lang="en-CA" dirty="0" smtClean="0"/>
              <a:t>¼ green onion </a:t>
            </a:r>
          </a:p>
          <a:p>
            <a:r>
              <a:rPr lang="en-CA" dirty="0" smtClean="0"/>
              <a:t>Dash of sugar</a:t>
            </a:r>
          </a:p>
          <a:p>
            <a:r>
              <a:rPr lang="en-CA" dirty="0" smtClean="0"/>
              <a:t>Dash of salt and pepper </a:t>
            </a:r>
          </a:p>
          <a:p>
            <a:r>
              <a:rPr lang="en-CA" dirty="0" smtClean="0"/>
              <a:t>Dash of cumin</a:t>
            </a:r>
          </a:p>
          <a:p>
            <a:r>
              <a:rPr lang="en-CA" dirty="0" smtClean="0"/>
              <a:t>Dash of garlic powder 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505817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???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Which burger do you think is the healthiest? 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Which do you think takes the longest to cook? </a:t>
            </a:r>
          </a:p>
          <a:p>
            <a:endParaRPr lang="en-CA" dirty="0" smtClean="0"/>
          </a:p>
          <a:p>
            <a:r>
              <a:rPr lang="en-CA" dirty="0" smtClean="0"/>
              <a:t>Which do you predict will taste the best?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27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the Patty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Make sure ground beef is thawed</a:t>
            </a:r>
          </a:p>
          <a:p>
            <a:r>
              <a:rPr lang="en-CA" sz="3200" dirty="0" smtClean="0"/>
              <a:t>Put ground beef into a bowl</a:t>
            </a:r>
          </a:p>
          <a:p>
            <a:r>
              <a:rPr lang="en-CA" sz="3200" dirty="0" smtClean="0"/>
              <a:t>Add other ingredients</a:t>
            </a:r>
          </a:p>
          <a:p>
            <a:r>
              <a:rPr lang="en-CA" sz="3200" dirty="0" smtClean="0"/>
              <a:t>Mix with hands thoroughly </a:t>
            </a:r>
          </a:p>
          <a:p>
            <a:r>
              <a:rPr lang="en-CA" sz="3200" dirty="0" smtClean="0"/>
              <a:t>Form into a ball</a:t>
            </a:r>
          </a:p>
          <a:p>
            <a:r>
              <a:rPr lang="en-CA" sz="3200" dirty="0" smtClean="0"/>
              <a:t>Flatten balls slightly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045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Cooking the Burgers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Ideally – do this on a BBQ for about 5 minutes per side or until cooked all the way through</a:t>
            </a:r>
          </a:p>
          <a:p>
            <a:endParaRPr lang="en-CA" sz="3200" dirty="0"/>
          </a:p>
          <a:p>
            <a:r>
              <a:rPr lang="en-CA" sz="3200" dirty="0" smtClean="0"/>
              <a:t>Us – heat frying pan on medium heat</a:t>
            </a:r>
          </a:p>
          <a:p>
            <a:pPr lvl="1"/>
            <a:r>
              <a:rPr lang="en-CA" sz="2000" dirty="0" smtClean="0"/>
              <a:t>Place burgers in pan – don’t grease the pan  (need grease for </a:t>
            </a:r>
            <a:r>
              <a:rPr lang="en-CA" sz="2000" dirty="0" err="1" smtClean="0"/>
              <a:t>quinoa</a:t>
            </a:r>
            <a:r>
              <a:rPr lang="en-CA" sz="2000" dirty="0" smtClean="0"/>
              <a:t> – just a drop of canola oil)</a:t>
            </a:r>
          </a:p>
          <a:p>
            <a:pPr lvl="1"/>
            <a:r>
              <a:rPr lang="en-CA" sz="2000" dirty="0" smtClean="0"/>
              <a:t>Fry on each side for about 5-7 minutes per side</a:t>
            </a:r>
          </a:p>
          <a:p>
            <a:pPr lvl="1"/>
            <a:r>
              <a:rPr lang="en-CA" sz="2000" dirty="0" smtClean="0"/>
              <a:t>Test for doneness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428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Burger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n-CA" sz="3600" dirty="0" smtClean="0"/>
              <a:t>What do you want?! …</a:t>
            </a:r>
          </a:p>
          <a:p>
            <a:pPr lvl="1"/>
            <a:r>
              <a:rPr lang="en-CA" sz="2400" dirty="0" smtClean="0"/>
              <a:t>Buns</a:t>
            </a:r>
          </a:p>
          <a:p>
            <a:pPr lvl="1"/>
            <a:r>
              <a:rPr lang="en-CA" sz="2400" dirty="0" smtClean="0"/>
              <a:t>Ketchup</a:t>
            </a:r>
          </a:p>
          <a:p>
            <a:pPr lvl="1"/>
            <a:r>
              <a:rPr lang="en-CA" sz="2400" dirty="0" smtClean="0"/>
              <a:t>Mayo </a:t>
            </a:r>
          </a:p>
          <a:p>
            <a:pPr lvl="1"/>
            <a:r>
              <a:rPr lang="en-CA" sz="2400" dirty="0" smtClean="0"/>
              <a:t>Mustard </a:t>
            </a:r>
          </a:p>
          <a:p>
            <a:pPr lvl="1"/>
            <a:r>
              <a:rPr lang="en-CA" sz="2400" dirty="0" smtClean="0"/>
              <a:t>Lettuce</a:t>
            </a:r>
          </a:p>
          <a:p>
            <a:pPr lvl="1"/>
            <a:r>
              <a:rPr lang="en-CA" sz="2400" dirty="0" smtClean="0"/>
              <a:t>Tomato </a:t>
            </a:r>
          </a:p>
          <a:p>
            <a:pPr lvl="1"/>
            <a:r>
              <a:rPr lang="en-CA" sz="2400" dirty="0" smtClean="0"/>
              <a:t>Pickles </a:t>
            </a:r>
          </a:p>
          <a:p>
            <a:pPr lvl="1"/>
            <a:r>
              <a:rPr lang="en-CA" sz="2400" dirty="0" smtClean="0"/>
              <a:t>Onions </a:t>
            </a:r>
          </a:p>
          <a:p>
            <a:pPr lvl="1"/>
            <a:r>
              <a:rPr lang="en-CA" sz="2400" dirty="0" smtClean="0"/>
              <a:t>Mushrooms</a:t>
            </a:r>
          </a:p>
          <a:p>
            <a:pPr lvl="1"/>
            <a:r>
              <a:rPr lang="en-CA" sz="2400" dirty="0" smtClean="0"/>
              <a:t>Cheese </a:t>
            </a:r>
          </a:p>
          <a:p>
            <a:endParaRPr lang="en-CA" sz="3200" dirty="0"/>
          </a:p>
          <a:p>
            <a:r>
              <a:rPr lang="en-CA" sz="3200" dirty="0" smtClean="0"/>
              <a:t>If you want bacon or anything else bring it from home!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94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163</TotalTime>
  <Words>469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Hamburgers</vt:lpstr>
      <vt:lpstr>Why are they called hamburgers?! </vt:lpstr>
      <vt:lpstr>Ground Beef Burger</vt:lpstr>
      <vt:lpstr>Turkey Burger with Spinach and Cranberries </vt:lpstr>
      <vt:lpstr>Quinoa Burger </vt:lpstr>
      <vt:lpstr>???</vt:lpstr>
      <vt:lpstr>Making the Patty</vt:lpstr>
      <vt:lpstr>Cooking the Burgers</vt:lpstr>
      <vt:lpstr>The Burger</vt:lpstr>
      <vt:lpstr>Burger Questions?</vt:lpstr>
      <vt:lpstr>McDonald Burger Basics </vt:lpstr>
      <vt:lpstr>Our Burger Basics</vt:lpstr>
      <vt:lpstr>What is the most popular food in North America</vt:lpstr>
      <vt:lpstr> Ready for an Episode of Diners, Drive ins and Dives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Hamburgers</dc:title>
  <dc:creator>Brianne Miller</dc:creator>
  <cp:lastModifiedBy>Brianne Miller</cp:lastModifiedBy>
  <cp:revision>10</cp:revision>
  <dcterms:created xsi:type="dcterms:W3CDTF">2013-01-16T16:35:23Z</dcterms:created>
  <dcterms:modified xsi:type="dcterms:W3CDTF">2014-04-30T15:06:09Z</dcterms:modified>
</cp:coreProperties>
</file>