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1" r:id="rId10"/>
    <p:sldId id="264" r:id="rId11"/>
    <p:sldId id="265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0A6CB-C13D-4EFA-9461-2B8F20515167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EC587-64AB-49F7-A095-3FA426571B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26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35FBF-7A32-47C2-8222-300767DA9CFA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153D-903A-4A03-9A05-E3E08D8136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45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Steak/beef tartar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153D-903A-4A03-9A05-E3E08D81361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41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Cooking</a:t>
            </a:r>
            <a:r>
              <a:rPr lang="en-CA" baseline="0" dirty="0" smtClean="0"/>
              <a:t> the beef properly – e coli</a:t>
            </a:r>
          </a:p>
          <a:p>
            <a:r>
              <a:rPr lang="en-CA" baseline="0" dirty="0" smtClean="0"/>
              <a:t>Cross contamination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153D-903A-4A03-9A05-E3E08D81361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64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Recovery from </a:t>
            </a:r>
            <a:r>
              <a:rPr lang="en-CA" dirty="0" err="1" smtClean="0"/>
              <a:t>illnes</a:t>
            </a:r>
            <a:r>
              <a:rPr lang="en-CA" dirty="0" smtClean="0"/>
              <a:t> in 7-10 days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5153D-903A-4A03-9A05-E3E08D81361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99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50CFA35-5BCF-467D-AB28-8D6993078F34}" type="datetimeFigureOut">
              <a:rPr lang="en-CA" smtClean="0"/>
              <a:t>06/02/2014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6AE2940-36B1-4806-B376-3F589E80DC5D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3L7lcMTEL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Ground Beef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(for meatballs!)</a:t>
            </a:r>
            <a:endParaRPr lang="en-CA" dirty="0"/>
          </a:p>
        </p:txBody>
      </p:sp>
      <p:sp>
        <p:nvSpPr>
          <p:cNvPr id="4" name="AutoShape 4" descr="data:image/jpeg;base64,/9j/4AAQSkZJRgABAQAAAQABAAD/2wCEAAkGBhQSEBUUEBQWFBUWFxgXFBcXGBgYHRoZFxYXFRsVGRgXGyYeFxklGRcYHy8gIycpLCwsFx4xNTAqNSYrLCkBCQoKDgwOGg8PGikkHyQsLC8tKSksLCwpLCwsLCksLCkpLDQpLCwsKSwpKSwsLCwsKSksLCwsLCwsLCkpLCksLP/AABEIAMABBwMBIgACEQEDEQH/xAAcAAEAAQUBAQAAAAAAAAAAAAAABQIDBAYHAQj/xAA+EAABAwIEAwYEBAUDAwUAAAABAAIRAyEEEjFBBVFhBhMicYGRMkKhsQcjUsEUYnLh8DOC0aLC8RU0Q1OS/8QAGgEBAAMBAQEAAAAAAAAAAAAAAAECAwQFBv/EAC0RAAICAgIBAgQFBQEAAAAAAAABAhEDIRIxBEFREyIyYYGRodHwI0JSscEF/9oADAMBAAIRAxEAPwDuCIiAIiIAiIgCIiAIiIAiIgCIiAIhWidtO3vdE0cKZfo+oL5P5W7F/XQeahySVkpWby6oBqYXoK+esXjHPcS9xeSbue4uP1V7BcRxFMzQc8c+6eR7tmPosfjfYvwPoBFzXs7+IWJEDE0XVG/rADH+xhr/AEhbnS7V4dzZ7yOYLXSPMRZXWWL9SXimvRkuigK/bGiPhD3+QA9PEQrbe29GQHNc0nazvsVHxYe5PwMr3xZsaKOwfaChVsyo2eRMH2KkAVopJ9GTi46aPURFJAREQBERAEREAREQBERAEREAREQBERAEREAREQBeF0K1i8Wykxz6jg1rRLnEwAOZK5h2k7UV8dLMMDTw27nSDUExJ3yfy778lnOagtl4QlN1FGT20/EYGaOEdDdH1Rvtlp9P5vbmtIwdMF5/iQ6my2UEEFxN7GNI9bqZwfDaVMQ496cxcDlaIsNLEiIm6kWlgAdlEGAHHxZjGxOp/wAsuDJlcj18HhqO57+xCM4Dhi0uyVXnPGUuJiAf0gSCYv5Jwl1QuLThzTaNA1sbxfmfPmph2Pc0wWk5hYTEgbDnuqmBhByjK4mTJufUfvKwcn6noxxqHUUW8TiWU2Oyskmxj4o3sRrubJ/6iwU2hsU3PEMNwJImPOd90AdIsDzJnyiNxdW6rGvp5XtaCDdpGYeYG46i4VbNFCLLmBMsguMgxUiJJNwRpAP7oXzbKAXEaiNLXi8wrLQ8CC0uANspBJF7XMz91dZWbcAG4BiYMibwdtiNVFl+CT0U05cAHTIEmLACYAHWZ+qzsDx2tRMMecotlMltjHzX+qstwhPjzAmNeY2bl89f3VOJaModlMk5YOwF5B3BOqspNbRlKEJ6aN64H2rbWAFQZHnT9Lrx4Z36LYJXH3vBdYDSGwXAA++srbOzfarKRTrkwfhcduhJuW9TcLtw+TepHkeV/wCe4Lnj/I3VF40r1dx5IREQBERAEREAREQBERAEREAREQBERAFicU4pTw9J1Ws4MY3Un6ADck7LzinFKeHpOqVnZWt15k7NA3J5LjvaLtLXxtY1Whop0Ic2k8+HeC4XzPMHoNPPOc1FGmPG5yUUSnGOO1Mc8Go0toNe3JRkC5+eqTYujRugn3xqtFpL35rDURmDQ3k2wiBqsDGsrVhQDGNpVCA57gRAkXkD4nj7rNGLcx5Yxr3hvhFhLsovnLtbyvLyScnbPpMGCOOKUO/Uoq4ylUM03BoMDK2wLTsWxvz81nYggszGwZAEgRMC7eVrX5qKc2K7C6nUa3LqcsCdAMo0sQszHUS8MazK5o+Np8JJPzAnWOvPVUs34LR7Upy4F4u0ENOsggjXoPYwrziPDeXAfKTBnbmVgUHv8TXS0h2hFiLQZ0J2MK67FCk7KSCDeROsRrzvzUWX4exKMommC57SBo0He3xBsyIWJXygMjxGTOlpJg666K0KYc4uhxOUNkZj132JV/EVYdduUOtAtbTX3R7IjBp2U0H+KRNrtIJmRrpuFbq4XxA3e6SbxJk6hw0PmrmYt+AiWtyjkBuYGpP2arxpNyOEknwBuo5zc9FBPTstUapa4zc2iRE+1ir9HGFvIgWggeHMZtvqqKTx4m7htw4TpInpeI8wrLsGM2Zoh2WHgfPoQ4zoY5IQ0n2jIqUpaTna4cvhPo1W3tgxlLSY87i5E2PJeYfES40yCQ3VpsRabWh1oMjYr11gPFMWsZiNBHKEIp9MnezPanunClXdLD8Bucu0E/p+3kt7Y+RIuFyd9BwdBgyCWzfrYzr/AGUx2d7WmiAx4Lqegj4mdIOo6T/wuzBn4/LM8vy/C5/1MS36o6EijOGdo6GIJbSqAvGrDZw/2m/qLKTXoJp9HiNNaYREUkBERAEREAREQBERAEREAWBxjjNPDUjUrGGjQbuOzWjclWu0HaClhKRqVT0a0auP6QP30C4t2x7SV6576sCGx+WwaNaemt93HVZzmlovCDl0U9tu2z8Q7PUs0T3VMGzQdz+px3PoLKH7HzV72oX3zBrhEjLEiBoXEz5Qeai+CcLOOruD3QGtzEDUiYytnQ9dlvXCcFTosY2k3K3I50G5zSJk7uNlx5pJJr1PW8LC+Sn6I9ZWfTMsY3M5tmSS7LqXOc428o5LOwFQggtAl3xC5ubxIPi9LKL4Xh5q9/Ul5cCA12gMmdPlAjXeFLtxAJJABImZsLGLR1XG2ew66ou1askAmDMO1MDmA0wLeqw8QzxEtc5wnW9x5RCpbXEFxdHm6/uequUaJlxeQwNbIvd5O17D7kqOzRR4GLUxgBY0ugCwGgM289brO7ppNg5xEOnawg/RWauBZVY7JTBqAAwxsu1sS53w3GpI0VvDkuDYAB0INtdWmOuh0Si+npaoz8PinAuE5CJDC1sm41d6n2VVItLKTntioyW1Rs47nnJj6rGrY34nP1DQCAMwO3naVkVqTgASCIyxF9TAB5C8+iJmTirs8D8ohoIJJ8Uk2N4/byVb2jNF3G15+iutpuZdwkOBLYM6AA6aWP0WIDcl3iknczadDy6IwnfRkYbC5qrcrpyh0Dd0xLnTe2yt0w5gmpBIM9DeInfX6K6xw1EjZ5baW7fWUbxHLMukAlsuExNpHLbRSV+a+ig0fE6Bre5vMRY6g7KPwuMcfy6gPegm0RIAA13sPqpOpXDbNIcOehPoVi8W4cKoY8E06g8QcNIO0cko0i/8lpl9rw/KW6EQeYMk+23ordc6GA4A+KReLXgakfvZYtPFuzONQDk4NtZ0NLgDre55K9gQXFwIktsRu4HSPafVQPh8dkVxzI/K+kfzB8JaCwhoPoZHupHgP4kYmgQ2se/YNQ/4wP5X/N5GVD8Q4iyjWfTrscAfgqCHeA3ExeRppsoY4sOcctxNidei7cTaR8/50I87TX89z6C4F2go4ulnoOmLOabOaeThsfupNcR7JcWOGxVN4Phc4U6o5tcQPcEz6dV25dkJckeZJUERFoVCIiAIiIAiIgCh+0vaelg6WapdxnIwauP7N5lWu1Xaungqcu8VR3+nTm5PM8mjcrh/aPtC+o91Ws7M92nIDZoGwCynOtItGNlfajtJUxNXNUOZ7iGsaJhoJgNaOX1Ku1eDsfXzVHPqOyx3bTla3bxu+kDlusTs1gX5hUdAe8SCfkpxcgfqcNOnqp/CwDkpMBkZszScrGyB3ryPinb6Lgyyd6PovCwcIXL1InB8KoUK4dQnvRILM5cDOouBH2UzVGUF7S5opkPb5OBDmiTf5vKyi8dgWgPc1hqumDUzCxiZAaba/Q3WP/6h32HEZi5s06jdfDq1w3t9lnuW2dfCOPUSXq1xTotqOzEOkMaLT4i+XTrpMJiA54guDWw0uAtMOBIJ2GhtqrL6zKtOkx4LHsALJ8TdBFjYgxp5rJo4yC/TNBm1ocLGDt03WbLw2iruou6DcETGttvPde97zaS0ua0/CIzGxiNFdbRzNbmN22M3A3i32VrOM7Q6QXAzF7856aqpuna+5VRb3bnZS6ZIdGlrKvFs/LD8waQCACLc5fybY32WTXoNDoYS0EjM60xmglsayPuvKz25nNafDcAbnMS2J8vuhCbfRG0OLuLmtfTNMOkGq648OwIH+WUsazxemc7ABLmnQ2h0fp1UHxOiMLSa3NFF9R4pGSTTtIa8m97x0srvBsUS14a5rjAdIGx1zARYH7q7XsVTUv2JavUzBtoidNDMTbnYfVZNJrgMrmgx4gTp1gjpso7C8aaaoY8BjtWi8EjUg7g+WwspOu4vcQBFyb9Rp5nXyUFJX9NUWKFQB2UiWnSD035hVYujliC2HAEjXlr7R1VdStnZAYA6AdhcG9hqlBgJDHNh8gSTy2I5FK9BdfN+n/SKx76wrtBd+UQ0eEfC4azzk36qUpEaFpdrzG0f4F6+4NjEmx2Oke4F+isNcZAdY2jlcaoye40Y3E6cNFVjYI138Is4e3NYoxbGuZUbOZngaWuAzC0BwPO4hT1bENLYs0hsO/mGnlP/ACtV4twxtV9BzWxFUgAC2XYOjcOHsVNItCTcaaIDtm8h9MuNyzQzs4xc62KjeClznCOayO1HEP4jEwCS2lLGnnBufpCkuB4Tu6ZeR/T/AMrsjqCR875TTyykjZOznCTicXSpNu1hD6p5NYQfcmB69F21a12G7OfwuHl4/Nqw+p05M/2g+5K2VdeONI82TthERaFQiIgCKnMvcyA9la72v7XMwVMfPVfPd0+caudyYLT7BT8rhnbDHmtjq73Ew15pt6NYS0AesnzKpOVIlK2YeMxVTE1HVq7pJ+J32a0bDkFpWPxfe4gD5czWgdJAWwcR4vFIgGAAYWuUWil3dV8l7nAtaRaCdTzsVz9HVjjb+yN1w+KmtiImG0jEbSY08pV6njZpFlKxqVGs8mtaBBO8Ak+6jaGIb/EVS7/5GD99FI8JouaXzAzzlOuVoALnT1AhcT0fRJl7ElgYQyGNaQ5z9zAiBPP94Cw6VNomrhw5rtHtdLc0/pnylSNBhquD2CQS4snRrWHLngauLtPdQeJ4q7vC2i91R4MFoE6GLxoPPmoSb0jaTi1spr1mtdZ7oEDI4Qefh8jspjC8QY54qth3hyvDpsDEEciDPoVj0uGvrt/OY1rjsZmdrNUeOHPouDmuhoJsZkAaxOolNMok4v7Gx1cQ1rXupyQ4hziNAW2sD+oTHVXsO7M6JA8PhcLSHXMmNDAURQxZptDXiWPnKdoPijmLaFZvC8OfglxLT/0i4N+QWdaOjSMp3xuG4Ijfw5Zn/wDRI9FaqOLy/LIPhHnADvb/AIV5hhzXODiHQ7/aZIvzmVTjawDmuEw1xaCdbkObPMT90otGXVF5rm1qXc12tNMmZLZNxz5g+oUBjcA7h9QVqOY0pirTN8oNsw5sI81PVKIm1hY76HUdFVRf4TJnKIIdeQeXK3NWjJrTMpY03yiY+GqNrs7ygWuI8TR1F4H6XKXwGNFQkAltg57dXNcLb76/XZRWG4UGOL6Qyz8bLQRzLRp/UOe6qZhM1UOFRrS12bI6xiPhDpu0jzS/YSSktkoWiCXGImHQPK8K3iJa6ZnWbcgNeRhet4hTFRzQA57wCG5iDDZtbciwWJwbFMc6qAS5k2J2OsmTrNjzyoVXLbokKbC/K3MRcwCDAl173nn6qs0C2W6guDdJiPmEa7qiXl2dhsTbqQLxzWRQIbTLql3ZsgBt4TJLh7G/RSlZjJtfsVDEd14X0wQ4gF/0ifr6dFD8Q4fJc1jviMOy6gG7Xjk659uiz6sFvjmRcAneNfaVjQATUm8CB1z6eUSoZpjXG2cxwXDiKxpnVri0n+k3K6j2B7O9/WFRw/KoEQNnPF2t8m2J9FqeAwffYl/dCXVqpDB0Lrem67pwPhDcNQZSZo0XP6nG5cfMr0MceTtnzPkSp8UZ4REXWcgREQBUuKqVFRAeSkqjMvMyAqLlw7tlg8mOxTAIl5ePJ4FSR6k+y7Y960Tt/wBnHYgCthwDWpiMpt3jJnJOzwZLT1I3Wc42i0XTOH46rDTPSfe6lGcDbiq7HMe3JAlpdBENkqriPChVLsgLajTFSm4ZXA/0nQ/4FhUcYaXgDAyoW5C91reey5pX6dno+O4u1IucRpVKlR4otLtpGgjm7YLYcC4tysqEOeWuaXaS4N+H3lRGCrspt8D8wBGdziSJOuVvP+yvPAc2m9joDahMu1MXMjz2+6wl1R6kfq5GwYKaVOA4Hu6Lbgi5l0wN7/ZW+z+BDaLSyc73Nl1rudJdc7Buh2gqwJaC8mAH5Hj+RwkH0NkoPAbQpXaJdvtcf90FYs6FuiXxIYXuJhlKmNJMuO7i7lO2+6jeH1qtbvX04p0aYkF1y7WBl2BAn2V7juCPcOAIEuEQZENaHH0mBHmrfCqoGHptIJzxIG86n0A16qF1Zom3pMoB7/CtHipPIa5siLjSx2KuYOs8uArACo4ED9LssmWnqs/FvP8AqDxEOawMFzGa5jzJM9FaqUczSZDQYc0j4mm9+o+yWXq9l/D1s4AIgNHdnoQSZ8tfdXcRhHPLmtyzGdp+WWQQNNDoseo0tcL5oOWreBESJ6XmVeq4+QGAEFoMHprNtwVHRWr6L9Rj8jK5AyGA4C8A/KW9Dr6r1pdcsAy6GwtNj6clhNxTsxnxUy6XT8pIAJtq37LNq13CW3B1A18O7dddD6KGWSa0z2mHMPeMhzGWezNBgiQ5k8oNlmVzh3tb3bSebXC7SRrG4M+io7trDEBxcAQ4cjtHP+ycLcc1SmTApjOwwPgNiOo/4Vl7Gc3/AH2yGxXZ8F4qYfwOGo2Jt7efVZuGqMa1zDRy1XGXRcPtoDz9lKHGin8Blut40cBPSOvULx+HDqJFvGQRsQRcGf3Uj4jaVrRDYmc9HuzVDGvFjmhub9Q9dbaqbxTmEMkQc3iEcgCL8tVRTrhjPHmkECw8Lsp+YnT6KC4n2rZUxIpFpbAOd2WLlsAN5w3dT6EfXJKvxNiNQeIg2y36yBb/AKvotJ41xxz6jsPSsBAqPi/9LTqLan05qe4zx9mHwrHFo7wuAbA+MgG3lofdRXZXg7sZi7tDe8cX1MujWj4oPXQeYWmON7ODys3wouK7N1/C/szlb/EvG2WjPLRz/XQdJ5roaoo0Q1oa0ANAAAGwFgFWvTjGlR89J27CIisQEREASERAWalLkrDis1UVKQKAj6r1HYpyksTQI6qKroDXOP8AAaOKH5jYePhqN8L2+Ttx0MjotC472cqU571vf09qtMeNo/np7jq2R0C6XiQofGOIVXFMspNdHHzwsMc2ox3eUpvlO24tdpWfwqtTxGei78vN/pidTeQCTropjtHhWyXs8D93NgT/AFDR3rfqtMxNUF0kBjgZkfCTz/lKxnis6sPkuBudDHMd4TzNN/8A2nnZe1q802EkP7p+Rzhu0uBzfb3WoYPipYTnElxaZ8j9zKmOE4kTUJ+F0W6aGfQrjlicT2cXkxyUkbNxarlovyyA2Hsm9iPECesuVnCvjuKbSHQC4c/EGgdIuVhsxzqYDcxtDYcdRfSedreappHLVZUpEloEVGzdtwZb0BAtrZZpeh0qe7Jiu8MFJ8iO8AqnoZEe5Hms/A4kDPDQRd+WLncwZnN94UM6sHYB7SZJdmnyDo87/dSXCazRkkxNNpF9zt9SqVo2bTtMy8UGvcx9OoHZv9RkEGwA1mxIEG2yjuL97TqfkFgGhmNxBaeXOVk4auzvXkAEPcHNOkw0COhtBWNh2FuKivLS/MHNi0j4XX1Dmid0+5ZLXFkbU4ucKxgqNcSQc2bQgycwnUiwMarYMHjpc12ohrhM2E38hF55HooGtiHUnVG4iiK1Km4kWnwknK4jldZ2B40Mr3OADcoa0TvrEc7gW2CloJXaJujVyVH0i0DIZnXNTccwiRrB16KTBY3GEaU6jH0jIIgDK9ht/WdVq2FxeesS0jw4cNdcmAM5A6Hb/wAKUwvFnPNFxMgB5BNrZRb2jXopToynib/L+f6Mr+FD6IBiQ4tBAA8MSD1Go/2hHgsaCAbAdbWj1BMeqjafEs0uB8QaS2DrkMj6fdZLsTBOW2ZrXASJg2P+dVVsuscloku/a5jmmx+KDvaCD1H7LX+0/Ay/Lkc4ADwwBBgg3J+GLgxrAUyS0tzNEEN0JmXHf1WndqOPOcGYek4gxLyNWgmYaRoTv+0q8bk9GDksS5foVdoaoqPo02ultJpJtcOJAF/6Rp1XW+wPZ0YbDBzhFSqA53QfK32uepXOPw47LCtXGYeCnD6k3kz4WHnJ16Su3hd+GFKz53y83xZthERdJyBERAEREAREQBERACFg4vhodcWKzkQGo4/AubqLKCxuGtZdHrUA4XUFxLgEyWIDk3HMDIOxWgcUwJabhdo4vwo3DmrSeMcGN4EhAc3Mt6jkVnYDiWWB19Y5dQszHcI5W6KGrYYtNwqyipdl4ZJQdo2VmMYWeEESYJmYOtwTIVdTH5a1PKD4vC8Cf9p8wtVZXcP8j/ypbh3HCz/UGcbO+Yf8hcssNdHpYvMvUtGytkU6wAJZDnDbQgzr5rK4PjQA0OAP5cNvptI/ZQmE7SM7yJs4RN7Wi/OdD0WdSd3Veiz5PkdM2MEDlIiJ8lzSi1pnq480ZbuzO4BipFTDVjceKm524g26O5HzUozEQ4F4L3MIyEyfisCJ1F581CcUqMbVax0kEvyEWJa45h6zPl6qQ4XjwcjiDlI7t0bOmQYPWfKyzmvU6MU6uL2Z1HGd5UfFnttkOrmxodiDJPqsHiXCqZaxlQZQ4ZqNQCDFrTF4Nl7WHj7356Jh9iMzNQbaWKnsRg2vpuhwqNLc9O8hpmHM9CQfKVVKmbOa6ZrbOFYinZnd5SzKTGv82usefkr3EeG1e4OWoxrspadbA3MHytKyuDv8LjTglpIfRcbW5Xs4dbLI4dnql3cOAyj8ylVgWBPhBcPOx91N7sSSpq9EDw2tUoCl3mVzWkZnA7OgQQdOS2PHMGdjgfCASD0cAQOv91j1OFMLHNptFN5u5twWjps7fY9FepcPAFMmoH5Iytab+EfO3WfYKHTJT46KeOY3+EwhuMxb4Adc5Fh1Aku9Fp3BOHk+J0ue4jqSTt1P9lX2koVKvEHd44OHhLANGsgQwDaIv7ro34Zdmc9Tv3jwUjDOtSNfJv3jkuzHBJUj5zzM8pN8vQ3rslwEYTDNZ858VQ83EaeQ09FNrwBeruSo8kIiKQEREAREQBERAEREAREQBERAYeN4W2oLhabxvskRJbcLfl45gOqA4VxTgOsiCtW4hwQjaQvofiXZynVGkFaVxrsW9slokIDhmK4YRp7KOdTLTyXT+JcA1BEFazj+CEaiUBq4cDrY81IYLibmANdL2agaEdWlWcTw4jRYl2n7gqjjZpDJKDtG5cM4xQxEUqstLTmY8wDPnt5aLNwnAcQO97lwq0nCYa4Ah2xAJg6DQytHpYhp+IEHYzH1UtgeKvYIY8xGgsfUfC77rllha+k9LH5vKuffubhhOK1C38+mRUDYlwcJYReNnDfpfmszhzyzOxt8v5jN5YJlhP8ATIkbgc1q9bta4YcMqPc8gyGlptAIgk6arD7O9oxSfTNQEtaYeJ1adlg8Tauj0o+XBNRs3PitAtcMTSH9fVpiHRuRMFZeMw9NzBUyyXNNt4m+Ui8gj2WHU4j3fhaM2FqzlkXZmF2E7RNjNwByVNLvKTWgCSHAgiDLSDJjaR9lkzui+UbMHh3adrKndV82ZjhkeINhETyt6KZ4vxB7qdYucwHLmp1mxExa17zAPmoWrwFrjmcQXPFyNo08XMATCp4o5j+6o0SSxkl5LpBNt+mvqrKKb0c2XNwg3L8CjsxwepXexol1Sq7Unn8Tiegn2X0JwjhjcPRZSp/CwR58yepN1pn4X9nMlM4l4gvEUgdmbv6Ztunmt/XpY40rPlsk+TCIi1MwiIgCIiAIiIAiIgCIiAIiIAiIgCIiALwtnVeogIbinZelWBtB5rRuNdiHskgZgupLxzZ1QHzxxLs9c2grW8fwQjUSvpLivZalWBtB5rReN9hX05IGYIDhmI4cRpdYmQjSy6TxHs7raCtexvAyNRPUICEw3FCIFUZ2/X0KkqPA6eI/9tUGb/63eF3tv6LEfw2F5Swl+qo4+xZSaJnhtTFYVwbUa7JoRE25QdR0Kv4vjVZxhjTlFiTAJjQSLwFf4Vha9SGtrP5X8Y/6l0TgX4WOqtD62LqjoynTb9SCsHht2dsfOmo8TmYpV6pIJIa4g5RYD+y3DsV2LOIeABFFpHeP2IHyNO7j9JXRcD+GuEpwX95WOv5tQkT/AEthp15LZ6OHaxoaxoa0CAAAAByAFgrxxUYZM8p9ntKmGtDWiABAA0AFgAq0RbnOEREAREQBERAEREAREQBERAEREAREQBERAEREAREQBCJREBEcT7MUa2rYPMLUeJ/hw+/dkOHIroqIDimL/DisTamQeiown4X1ifE1duRAaT2d/D9tGC/VbnSphogWAVaIAiIgCIiAIiIAiIgCIiAI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53725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0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 coli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Escherichia coli </a:t>
            </a:r>
            <a:r>
              <a:rPr lang="en-CA" dirty="0" smtClean="0">
                <a:sym typeface="Wingdings" pitchFamily="2" charset="2"/>
              </a:rPr>
              <a:t> </a:t>
            </a:r>
            <a:r>
              <a:rPr lang="en-CA" dirty="0" err="1" smtClean="0">
                <a:sym typeface="Wingdings" pitchFamily="2" charset="2"/>
              </a:rPr>
              <a:t>foodbone</a:t>
            </a:r>
            <a:r>
              <a:rPr lang="en-CA" dirty="0" smtClean="0">
                <a:sym typeface="Wingdings" pitchFamily="2" charset="2"/>
              </a:rPr>
              <a:t> illness 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Refers to a large group of bacteria that is commonly found in the intestines of humans and animals </a:t>
            </a:r>
          </a:p>
          <a:p>
            <a:endParaRPr lang="en-CA" dirty="0"/>
          </a:p>
          <a:p>
            <a:r>
              <a:rPr lang="en-CA" dirty="0" smtClean="0"/>
              <a:t>Symptoms:</a:t>
            </a:r>
          </a:p>
          <a:p>
            <a:r>
              <a:rPr lang="en-CA" dirty="0"/>
              <a:t>	</a:t>
            </a:r>
            <a:r>
              <a:rPr lang="en-CA" dirty="0" smtClean="0"/>
              <a:t>stomach cramps, </a:t>
            </a:r>
            <a:r>
              <a:rPr lang="en-CA" dirty="0" err="1" smtClean="0"/>
              <a:t>diarrhea</a:t>
            </a:r>
            <a:r>
              <a:rPr lang="en-CA" dirty="0" smtClean="0"/>
              <a:t>, vomiting and fever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58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does ground beef have it?!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Ground beef is more likely to have e coli over other cuts of meat because… 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Why is </a:t>
            </a:r>
            <a:r>
              <a:rPr lang="en-CA" dirty="0" err="1" smtClean="0"/>
              <a:t>ecoli</a:t>
            </a:r>
            <a:r>
              <a:rPr lang="en-CA" dirty="0" smtClean="0"/>
              <a:t> so prominent within cows? </a:t>
            </a:r>
          </a:p>
          <a:p>
            <a:r>
              <a:rPr lang="en-CA" dirty="0"/>
              <a:t>	</a:t>
            </a:r>
            <a:r>
              <a:rPr lang="en-CA" dirty="0" smtClean="0"/>
              <a:t>in many farms cows are kept in close quarters, </a:t>
            </a:r>
            <a:br>
              <a:rPr lang="en-CA" dirty="0" smtClean="0"/>
            </a:br>
            <a:r>
              <a:rPr lang="en-CA" dirty="0" smtClean="0"/>
              <a:t>	treated badly and forced to live in their own waste, 	making the spread of </a:t>
            </a:r>
            <a:r>
              <a:rPr lang="en-CA" dirty="0" err="1" smtClean="0"/>
              <a:t>ecoli</a:t>
            </a:r>
            <a:r>
              <a:rPr lang="en-CA" dirty="0" smtClean="0"/>
              <a:t> easier through feces from 	cow to cow  </a:t>
            </a:r>
          </a:p>
          <a:p>
            <a:r>
              <a:rPr lang="en-CA" dirty="0"/>
              <a:t>	</a:t>
            </a: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www.youtube.com/watch?v=s3L7lcMTELg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68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7496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it’s made…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Ground beef is made from the leaner, tougher, less desirable cuts of meat when a cow gets slaughtered </a:t>
            </a:r>
          </a:p>
          <a:p>
            <a:endParaRPr lang="en-CA" sz="2400" dirty="0"/>
          </a:p>
          <a:p>
            <a:r>
              <a:rPr lang="en-CA" sz="2400" dirty="0" smtClean="0"/>
              <a:t>These cuts of meat are </a:t>
            </a:r>
            <a:br>
              <a:rPr lang="en-CA" sz="2400" dirty="0" smtClean="0"/>
            </a:br>
            <a:r>
              <a:rPr lang="en-CA" sz="2400" dirty="0" smtClean="0"/>
              <a:t>run through a grinder which</a:t>
            </a:r>
            <a:br>
              <a:rPr lang="en-CA" sz="2400" dirty="0" smtClean="0"/>
            </a:br>
            <a:r>
              <a:rPr lang="en-CA" sz="2400" dirty="0" smtClean="0"/>
              <a:t> is how it gets it’s texture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36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many cows produce a single package of ground beef?!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8421"/>
            <a:ext cx="8229600" cy="2985195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 smtClean="0"/>
              <a:t>Up to 1000 cows!! </a:t>
            </a:r>
            <a:endParaRPr lang="en-CA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696144" cy="51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71400"/>
            <a:ext cx="6840760" cy="71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5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ground beef is used in…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1053"/>
            <a:ext cx="3675112" cy="23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Different types of ground beef?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Regular </a:t>
            </a:r>
          </a:p>
          <a:p>
            <a:r>
              <a:rPr lang="en-CA" dirty="0" smtClean="0"/>
              <a:t>Lean </a:t>
            </a:r>
          </a:p>
          <a:p>
            <a:r>
              <a:rPr lang="en-CA" dirty="0" smtClean="0"/>
              <a:t>Extra lean </a:t>
            </a:r>
          </a:p>
          <a:p>
            <a:endParaRPr lang="en-CA" dirty="0"/>
          </a:p>
          <a:p>
            <a:r>
              <a:rPr lang="en-CA" dirty="0" smtClean="0"/>
              <a:t>Differences = amount of fat and the cost </a:t>
            </a:r>
          </a:p>
          <a:p>
            <a:r>
              <a:rPr lang="en-CA" dirty="0"/>
              <a:t>	</a:t>
            </a:r>
            <a:r>
              <a:rPr lang="en-CA" dirty="0" smtClean="0"/>
              <a:t>regular = about 20% fat</a:t>
            </a:r>
          </a:p>
          <a:p>
            <a:r>
              <a:rPr lang="en-CA" dirty="0"/>
              <a:t>	</a:t>
            </a:r>
            <a:r>
              <a:rPr lang="en-CA" dirty="0" smtClean="0"/>
              <a:t>lean = about 10% fat</a:t>
            </a:r>
          </a:p>
          <a:p>
            <a:r>
              <a:rPr lang="en-CA" dirty="0"/>
              <a:t>	</a:t>
            </a:r>
            <a:r>
              <a:rPr lang="en-CA" dirty="0" smtClean="0"/>
              <a:t>extra lean = about 5% fat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0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Storage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is an expiry date on the package – can be kept in the fridge if it is going to be used before that date</a:t>
            </a:r>
          </a:p>
          <a:p>
            <a:endParaRPr lang="en-CA" dirty="0"/>
          </a:p>
          <a:p>
            <a:r>
              <a:rPr lang="en-CA" dirty="0" smtClean="0"/>
              <a:t>Can be kept in the freezer for 3-4 months </a:t>
            </a:r>
          </a:p>
          <a:p>
            <a:endParaRPr lang="en-CA" dirty="0"/>
          </a:p>
          <a:p>
            <a:r>
              <a:rPr lang="en-CA" dirty="0" smtClean="0"/>
              <a:t>	when ready to use can thaw 3 different ways: </a:t>
            </a:r>
          </a:p>
          <a:p>
            <a:r>
              <a:rPr lang="en-CA" dirty="0"/>
              <a:t>	</a:t>
            </a:r>
            <a:r>
              <a:rPr lang="en-CA" dirty="0" smtClean="0"/>
              <a:t>	fridge over night</a:t>
            </a:r>
          </a:p>
          <a:p>
            <a:r>
              <a:rPr lang="en-CA" dirty="0"/>
              <a:t>	</a:t>
            </a:r>
            <a:r>
              <a:rPr lang="en-CA" dirty="0" smtClean="0"/>
              <a:t>	microwave</a:t>
            </a:r>
          </a:p>
          <a:p>
            <a:r>
              <a:rPr lang="en-CA" dirty="0"/>
              <a:t>	</a:t>
            </a:r>
            <a:r>
              <a:rPr lang="en-CA" dirty="0" smtClean="0"/>
              <a:t>	warm running water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30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Cooking Safety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do you need to be careful for when cooking?</a:t>
            </a:r>
          </a:p>
          <a:p>
            <a:endParaRPr lang="en-CA" dirty="0"/>
          </a:p>
          <a:p>
            <a:r>
              <a:rPr lang="en-CA" dirty="0" smtClean="0"/>
              <a:t>	make sure its cooked all the way through </a:t>
            </a:r>
          </a:p>
          <a:p>
            <a:r>
              <a:rPr lang="en-CA" dirty="0"/>
              <a:t>	</a:t>
            </a:r>
            <a:r>
              <a:rPr lang="en-CA" dirty="0" smtClean="0"/>
              <a:t>be careful of oil spatter </a:t>
            </a:r>
          </a:p>
          <a:p>
            <a:r>
              <a:rPr lang="en-CA" dirty="0"/>
              <a:t>	</a:t>
            </a:r>
            <a:r>
              <a:rPr lang="en-CA" dirty="0" smtClean="0"/>
              <a:t>cross contamination </a:t>
            </a:r>
          </a:p>
          <a:p>
            <a:r>
              <a:rPr lang="en-CA" dirty="0"/>
              <a:t>	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816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Cooking Safety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do you know when ground beef is cooked all the way through? </a:t>
            </a:r>
          </a:p>
          <a:p>
            <a:endParaRPr lang="en-CA" dirty="0"/>
          </a:p>
          <a:p>
            <a:endParaRPr lang="en-CA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377283" cy="319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2" y="2862935"/>
            <a:ext cx="343359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77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311</TotalTime>
  <Words>218</Words>
  <Application>Microsoft Office PowerPoint</Application>
  <PresentationFormat>On-screen Show (4:3)</PresentationFormat>
  <Paragraphs>60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Essential</vt:lpstr>
      <vt:lpstr>Ground Beef</vt:lpstr>
      <vt:lpstr>How it’s made…</vt:lpstr>
      <vt:lpstr>How many cows produce a single package of ground beef?! </vt:lpstr>
      <vt:lpstr>PowerPoint Presentation</vt:lpstr>
      <vt:lpstr>What ground beef is used in… </vt:lpstr>
      <vt:lpstr>Different types of ground beef?</vt:lpstr>
      <vt:lpstr>Storage</vt:lpstr>
      <vt:lpstr>Cooking Safety </vt:lpstr>
      <vt:lpstr>Cooking Safety </vt:lpstr>
      <vt:lpstr>E coli</vt:lpstr>
      <vt:lpstr>Why does ground beef have it?!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 Beef and Meatballs</dc:title>
  <dc:creator>Brianne Miller</dc:creator>
  <cp:lastModifiedBy>Brianne Miller</cp:lastModifiedBy>
  <cp:revision>8</cp:revision>
  <cp:lastPrinted>2014-02-05T21:46:57Z</cp:lastPrinted>
  <dcterms:created xsi:type="dcterms:W3CDTF">2014-02-05T00:47:25Z</dcterms:created>
  <dcterms:modified xsi:type="dcterms:W3CDTF">2014-02-06T18:26:39Z</dcterms:modified>
</cp:coreProperties>
</file>