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68" r:id="rId8"/>
    <p:sldId id="267" r:id="rId9"/>
    <p:sldId id="269" r:id="rId10"/>
    <p:sldId id="259" r:id="rId11"/>
    <p:sldId id="260" r:id="rId12"/>
    <p:sldId id="261" r:id="rId13"/>
    <p:sldId id="258" r:id="rId14"/>
    <p:sldId id="26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0260D085-CF43-475B-8E9A-FB366DCC9B36}" type="datetimeFigureOut">
              <a:rPr lang="en-CA" smtClean="0"/>
              <a:t>27/01/2014</a:t>
            </a:fld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F337441A-9B48-4737-8397-C72243308981}" type="slidenum">
              <a:rPr lang="en-CA" smtClean="0"/>
              <a:t>‹#›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CA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3x5OdiQEOq8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boMfnLnA6E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8jjHXu4Xrz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Z366WmYXyGE" TargetMode="External"/><Relationship Id="rId2" Type="http://schemas.openxmlformats.org/officeDocument/2006/relationships/hyperlink" Target="http://www.youtube.com/watch?v=GKL6QMVaT48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E0RgdYkc_P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Frying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451987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Deep Fry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cooking method where the food is submerged into hot fat </a:t>
            </a:r>
          </a:p>
          <a:p>
            <a:endParaRPr lang="en-CA" dirty="0" smtClean="0"/>
          </a:p>
          <a:p>
            <a:r>
              <a:rPr lang="en-CA" dirty="0" smtClean="0"/>
              <a:t>If performed properly it should not produce super greasy food ass the water within the food repels the oil and steams the food from the inside </a:t>
            </a:r>
          </a:p>
          <a:p>
            <a:endParaRPr lang="en-CA" dirty="0" smtClean="0"/>
          </a:p>
          <a:p>
            <a:r>
              <a:rPr lang="en-CA" dirty="0" smtClean="0"/>
              <a:t>Uses a lot of oil = a lot of waste </a:t>
            </a:r>
          </a:p>
          <a:p>
            <a:endParaRPr lang="en-CA" dirty="0"/>
          </a:p>
          <a:p>
            <a:r>
              <a:rPr lang="en-CA" dirty="0" smtClean="0"/>
              <a:t>Can be done in a deep fryer (see above picture) or a pot or pan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260648"/>
            <a:ext cx="2376264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26020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Pan Fry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Pan frying uses minimal oil or fat – opposed to shallow frying or deep frying </a:t>
            </a:r>
          </a:p>
          <a:p>
            <a:endParaRPr lang="en-CA" dirty="0"/>
          </a:p>
          <a:p>
            <a:r>
              <a:rPr lang="en-CA" dirty="0" smtClean="0"/>
              <a:t>Shallow frying will be done in a pan – but not the entire thing will be submerged – instead you can flip the food over to get adequate browning all the way through </a:t>
            </a:r>
            <a:endParaRPr lang="en-C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2221" y="260647"/>
            <a:ext cx="3456384" cy="232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18385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Bake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cooking method that uses prolonged heat by convection, normally in an oven but also on hot coals </a:t>
            </a:r>
          </a:p>
          <a:p>
            <a:endParaRPr lang="en-CA" dirty="0" smtClean="0"/>
          </a:p>
          <a:p>
            <a:r>
              <a:rPr lang="en-CA" dirty="0" smtClean="0"/>
              <a:t>Does not require very much, if any, additional oil which keeps the food lighter and healthier </a:t>
            </a:r>
          </a:p>
          <a:p>
            <a:endParaRPr lang="en-CA" dirty="0"/>
          </a:p>
          <a:p>
            <a:r>
              <a:rPr lang="en-CA" dirty="0" smtClean="0"/>
              <a:t>Often takes longer to complete the baking process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38238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Tempura </a:t>
            </a:r>
            <a:endParaRPr lang="en-CA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924944"/>
            <a:ext cx="3777010" cy="245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548680"/>
            <a:ext cx="3686738" cy="2952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3861047"/>
            <a:ext cx="3326698" cy="2758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74813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Fries </a:t>
            </a:r>
            <a:endParaRPr lang="en-CA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3140968"/>
            <a:ext cx="4824536" cy="3210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692696"/>
            <a:ext cx="3333902" cy="193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91909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1. Keep water away from the hot oil 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Water and oil don’t mix and spatter when put together </a:t>
            </a:r>
          </a:p>
          <a:p>
            <a:r>
              <a:rPr lang="en-CA" dirty="0" smtClean="0"/>
              <a:t>If the item you are frying needs to be washed or rinsed first make sure it is patted dry and put into the oil safely 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www.youtube.com/watch?v=3x5OdiQEOq8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3846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2. Wear an apron and oven mitts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Oil spatters ruin clothes and burn BADLY</a:t>
            </a:r>
          </a:p>
          <a:p>
            <a:endParaRPr lang="en-CA" dirty="0" smtClean="0"/>
          </a:p>
          <a:p>
            <a:r>
              <a:rPr lang="en-CA" dirty="0" smtClean="0"/>
              <a:t>But don’t move the pan or fryer if it is too heavy, too hot, or you don’t feel safe doing so </a:t>
            </a:r>
          </a:p>
          <a:p>
            <a:endParaRPr lang="en-CA" dirty="0" smtClean="0"/>
          </a:p>
          <a:p>
            <a:endParaRPr lang="en-CA" dirty="0"/>
          </a:p>
          <a:p>
            <a:r>
              <a:rPr lang="en-CA" dirty="0" smtClean="0"/>
              <a:t>GRAPHIC VIDEO:</a:t>
            </a:r>
          </a:p>
          <a:p>
            <a:r>
              <a:rPr lang="en-CA" dirty="0">
                <a:hlinkClick r:id="rId2"/>
              </a:rPr>
              <a:t>http://www.youtube.com/watch?v=-</a:t>
            </a:r>
            <a:r>
              <a:rPr lang="en-CA" dirty="0" smtClean="0">
                <a:hlinkClick r:id="rId2"/>
              </a:rPr>
              <a:t>boMfnLnA6E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99321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Know how to check oil temperature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Typically when frying you want it to bubble gently up over the food item</a:t>
            </a:r>
          </a:p>
          <a:p>
            <a:r>
              <a:rPr lang="en-CA" dirty="0" smtClean="0"/>
              <a:t>Too many bubbles means that the outside is going to cook too quickly possibly leaving a raw inside</a:t>
            </a:r>
          </a:p>
          <a:p>
            <a:r>
              <a:rPr lang="en-CA" dirty="0" smtClean="0"/>
              <a:t>Not enough bubbles could mean that the item is just sitting soaking up oil for a long time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07039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4. Know how to clean up afterward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Oil should not be poured down the drain. Once cooled it can be poured into a container and used again or discarded.</a:t>
            </a:r>
          </a:p>
          <a:p>
            <a:r>
              <a:rPr lang="en-CA" dirty="0" smtClean="0"/>
              <a:t>Wipe out the fryer or pan once cooled with a towel before washing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567565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5. Go slow!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Frying is a dangerous thing it is important to take your time </a:t>
            </a:r>
          </a:p>
          <a:p>
            <a:r>
              <a:rPr lang="en-CA" dirty="0" smtClean="0"/>
              <a:t>Speed causes spills and accidents </a:t>
            </a:r>
          </a:p>
          <a:p>
            <a:endParaRPr lang="en-CA" dirty="0"/>
          </a:p>
          <a:p>
            <a:r>
              <a:rPr lang="en-CA" dirty="0" smtClean="0"/>
              <a:t>Also, all the spatter can get onto the floor causing slippery shoes as well </a:t>
            </a:r>
          </a:p>
          <a:p>
            <a:endParaRPr lang="en-CA" dirty="0"/>
          </a:p>
          <a:p>
            <a:endParaRPr lang="en-CA" dirty="0" smtClean="0"/>
          </a:p>
          <a:p>
            <a:endParaRPr lang="en-CA" dirty="0"/>
          </a:p>
          <a:p>
            <a:r>
              <a:rPr lang="en-CA" dirty="0">
                <a:hlinkClick r:id="rId2"/>
              </a:rPr>
              <a:t>http://</a:t>
            </a:r>
            <a:r>
              <a:rPr lang="en-CA" dirty="0" smtClean="0">
                <a:hlinkClick r:id="rId2"/>
              </a:rPr>
              <a:t>www.youtube.com/watch?v=8jjHXu4XrzU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867823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315200" cy="1154097"/>
          </a:xfrm>
        </p:spPr>
        <p:txBody>
          <a:bodyPr/>
          <a:lstStyle/>
          <a:p>
            <a:r>
              <a:rPr lang="en-CA" dirty="0" smtClean="0"/>
              <a:t>6. Use correct cooking utensils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204864"/>
            <a:ext cx="7315200" cy="3539527"/>
          </a:xfrm>
        </p:spPr>
        <p:txBody>
          <a:bodyPr/>
          <a:lstStyle/>
          <a:p>
            <a:r>
              <a:rPr lang="en-CA" dirty="0" smtClean="0"/>
              <a:t>Hot, hot oil melts plastic – make sure you are using metal or wood – but don’t leave metal siting in the oil otherwise it will conduct heat </a:t>
            </a:r>
          </a:p>
          <a:p>
            <a:r>
              <a:rPr lang="en-CA" dirty="0" smtClean="0"/>
              <a:t>While tongs are an okay tool to use to get the </a:t>
            </a:r>
            <a:br>
              <a:rPr lang="en-CA" dirty="0" smtClean="0"/>
            </a:br>
            <a:r>
              <a:rPr lang="en-CA" dirty="0" smtClean="0"/>
              <a:t>food into the oil safely they could potentially </a:t>
            </a:r>
            <a:br>
              <a:rPr lang="en-CA" dirty="0" smtClean="0"/>
            </a:br>
            <a:r>
              <a:rPr lang="en-CA" dirty="0" smtClean="0"/>
              <a:t>drop the food and cause splashing</a:t>
            </a:r>
          </a:p>
          <a:p>
            <a:r>
              <a:rPr lang="en-CA" dirty="0" smtClean="0"/>
              <a:t>A slotted spoon is the best tool to get food </a:t>
            </a:r>
            <a:br>
              <a:rPr lang="en-CA" dirty="0" smtClean="0"/>
            </a:br>
            <a:r>
              <a:rPr lang="en-CA" dirty="0" smtClean="0"/>
              <a:t>items in and out of the hot oil as it can lower </a:t>
            </a:r>
            <a:br>
              <a:rPr lang="en-CA" dirty="0" smtClean="0"/>
            </a:br>
            <a:r>
              <a:rPr lang="en-CA" dirty="0" smtClean="0"/>
              <a:t>nicely and drain excess oil 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9650" y="5373216"/>
            <a:ext cx="3562350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1" y="3284983"/>
            <a:ext cx="2731169" cy="27311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04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7. Clean up afterwards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Afterwards the stove and floor around will probably be a mess</a:t>
            </a:r>
          </a:p>
          <a:p>
            <a:r>
              <a:rPr lang="en-CA" dirty="0" smtClean="0"/>
              <a:t>Make sure to wipe everything up with a soapy towel so that people don’t slip later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813592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908720"/>
            <a:ext cx="7315200" cy="1154097"/>
          </a:xfrm>
        </p:spPr>
        <p:txBody>
          <a:bodyPr/>
          <a:lstStyle/>
          <a:p>
            <a:r>
              <a:rPr lang="en-CA" dirty="0" smtClean="0"/>
              <a:t>8. If there’s a fire…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76873"/>
            <a:ext cx="7315200" cy="4032488"/>
          </a:xfrm>
        </p:spPr>
        <p:txBody>
          <a:bodyPr>
            <a:normAutofit fontScale="92500" lnSpcReduction="10000"/>
          </a:bodyPr>
          <a:lstStyle/>
          <a:p>
            <a:r>
              <a:rPr lang="en-CA" dirty="0" smtClean="0"/>
              <a:t>FIRST – turn of the heat! </a:t>
            </a:r>
          </a:p>
          <a:p>
            <a:endParaRPr lang="en-CA" dirty="0" smtClean="0"/>
          </a:p>
          <a:p>
            <a:r>
              <a:rPr lang="en-CA" dirty="0" smtClean="0"/>
              <a:t>Again – water and oil don’t mix – never try to put out a grease fire with water </a:t>
            </a:r>
          </a:p>
          <a:p>
            <a:pPr lvl="1"/>
            <a:r>
              <a:rPr lang="en-CA" dirty="0" smtClean="0"/>
              <a:t>Don’t use flour either </a:t>
            </a:r>
          </a:p>
          <a:p>
            <a:r>
              <a:rPr lang="en-CA" dirty="0">
                <a:hlinkClick r:id="rId2"/>
              </a:rPr>
              <a:t>http://www.youtube.com/watch?v=GKL6QMVaT48</a:t>
            </a:r>
            <a:r>
              <a:rPr lang="en-CA" dirty="0"/>
              <a:t> </a:t>
            </a:r>
          </a:p>
          <a:p>
            <a:r>
              <a:rPr lang="en-CA" dirty="0">
                <a:hlinkClick r:id="rId3"/>
              </a:rPr>
              <a:t>http://www.youtube.com/watch?v=Z366WmYXyGE</a:t>
            </a:r>
            <a:r>
              <a:rPr lang="en-CA" dirty="0"/>
              <a:t> </a:t>
            </a:r>
          </a:p>
          <a:p>
            <a:pPr lvl="1"/>
            <a:endParaRPr lang="en-CA" dirty="0" smtClean="0"/>
          </a:p>
          <a:p>
            <a:endParaRPr lang="en-CA" dirty="0"/>
          </a:p>
          <a:p>
            <a:r>
              <a:rPr lang="en-CA" dirty="0" smtClean="0"/>
              <a:t>Use baking soda or salt or a tight fitting lid or heavy baking sheet to smother the flames </a:t>
            </a:r>
          </a:p>
          <a:p>
            <a:pPr lvl="1"/>
            <a:r>
              <a:rPr lang="en-CA" dirty="0" smtClean="0"/>
              <a:t>Fire extinguishers are ok – but could knock the pan over</a:t>
            </a:r>
            <a:endParaRPr lang="en-CA" dirty="0"/>
          </a:p>
          <a:p>
            <a:r>
              <a:rPr lang="en-CA" dirty="0" smtClean="0">
                <a:hlinkClick r:id="rId4"/>
              </a:rPr>
              <a:t>http</a:t>
            </a:r>
            <a:r>
              <a:rPr lang="en-CA" dirty="0">
                <a:hlinkClick r:id="rId4"/>
              </a:rPr>
              <a:t>://</a:t>
            </a:r>
            <a:r>
              <a:rPr lang="en-CA" dirty="0" smtClean="0">
                <a:hlinkClick r:id="rId4"/>
              </a:rPr>
              <a:t>www.youtube.com/watch?v=E0RgdYkc_Po</a:t>
            </a:r>
            <a:r>
              <a:rPr lang="en-CA" dirty="0" smtClean="0"/>
              <a:t>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4092464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858</TotalTime>
  <Words>553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Perspective</vt:lpstr>
      <vt:lpstr>Frying</vt:lpstr>
      <vt:lpstr>1. Keep water away from the hot oil  </vt:lpstr>
      <vt:lpstr>2. Wear an apron and oven mitts </vt:lpstr>
      <vt:lpstr>3. Know how to check oil temperature </vt:lpstr>
      <vt:lpstr>4. Know how to clean up afterward </vt:lpstr>
      <vt:lpstr>5. Go slow! </vt:lpstr>
      <vt:lpstr>6. Use correct cooking utensils </vt:lpstr>
      <vt:lpstr>7. Clean up afterwards </vt:lpstr>
      <vt:lpstr>8. If there’s a fire… </vt:lpstr>
      <vt:lpstr>Deep Fry </vt:lpstr>
      <vt:lpstr>Pan Fry </vt:lpstr>
      <vt:lpstr>Bake </vt:lpstr>
      <vt:lpstr>Tempura </vt:lpstr>
      <vt:lpstr>Fries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Frying</dc:title>
  <dc:creator>Brianne Miller</dc:creator>
  <cp:lastModifiedBy>Brianne Miller</cp:lastModifiedBy>
  <cp:revision>4</cp:revision>
  <dcterms:created xsi:type="dcterms:W3CDTF">2014-01-27T01:14:19Z</dcterms:created>
  <dcterms:modified xsi:type="dcterms:W3CDTF">2014-01-27T23:15:05Z</dcterms:modified>
</cp:coreProperties>
</file>