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B53AD2-511F-44A6-9E44-8EA778B8173E}" type="datetimeFigureOut">
              <a:rPr lang="en-CA" smtClean="0"/>
              <a:pPr/>
              <a:t>20/09/2012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62A69D-8B54-4643-B02E-9E6D62F8F45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Expectations during Labs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Will be Marked on 4 components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Preparation </a:t>
            </a:r>
          </a:p>
          <a:p>
            <a:r>
              <a:rPr lang="en-CA" dirty="0" smtClean="0"/>
              <a:t>Work Habits</a:t>
            </a:r>
          </a:p>
          <a:p>
            <a:r>
              <a:rPr lang="en-CA" dirty="0" smtClean="0"/>
              <a:t>Product</a:t>
            </a:r>
          </a:p>
          <a:p>
            <a:r>
              <a:rPr lang="en-CA" dirty="0" smtClean="0"/>
              <a:t>Clean up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Marks will be deducted if:</a:t>
            </a:r>
          </a:p>
          <a:p>
            <a:pPr lvl="1"/>
            <a:r>
              <a:rPr lang="en-CA" dirty="0" smtClean="0"/>
              <a:t>student is late to class</a:t>
            </a:r>
          </a:p>
          <a:p>
            <a:pPr lvl="1"/>
            <a:r>
              <a:rPr lang="en-CA" dirty="0" smtClean="0"/>
              <a:t>Hair isn`t pulled back and/or doesn`t have a hair elastic</a:t>
            </a:r>
          </a:p>
          <a:p>
            <a:pPr lvl="1"/>
            <a:r>
              <a:rPr lang="en-CA" dirty="0" smtClean="0"/>
              <a:t>student hasn`t put on their apron</a:t>
            </a:r>
          </a:p>
          <a:p>
            <a:pPr lvl="1"/>
            <a:r>
              <a:rPr lang="en-CA" dirty="0" smtClean="0"/>
              <a:t>unprepared for class </a:t>
            </a:r>
            <a:r>
              <a:rPr lang="en-CA" dirty="0" err="1" smtClean="0"/>
              <a:t>ie</a:t>
            </a:r>
            <a:r>
              <a:rPr lang="en-CA" dirty="0" smtClean="0"/>
              <a:t>: no binder, pencil</a:t>
            </a:r>
          </a:p>
          <a:p>
            <a:pPr lvl="1"/>
            <a:r>
              <a:rPr lang="en-CA" dirty="0" smtClean="0"/>
              <a:t>Student hasn`t washed their hands before preparing food</a:t>
            </a:r>
          </a:p>
          <a:p>
            <a:pPr lvl="1"/>
            <a:r>
              <a:rPr lang="en-CA" dirty="0" smtClean="0"/>
              <a:t>long sleeves haven`t been rolled up</a:t>
            </a:r>
          </a:p>
          <a:p>
            <a:pPr lvl="1"/>
            <a:r>
              <a:rPr lang="en-CA" dirty="0" smtClean="0"/>
              <a:t>bags were left on the floor in their unit and brought to class</a:t>
            </a:r>
          </a:p>
          <a:p>
            <a:pPr lvl="1"/>
            <a:r>
              <a:rPr lang="en-CA" dirty="0" smtClean="0"/>
              <a:t>Students need to be reminded to get a recipe book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Habit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Marks will be deducted if:</a:t>
            </a:r>
          </a:p>
          <a:p>
            <a:pPr lvl="1"/>
            <a:r>
              <a:rPr lang="en-CA" dirty="0" smtClean="0"/>
              <a:t>students are using incorrect technique</a:t>
            </a:r>
          </a:p>
          <a:p>
            <a:pPr lvl="1"/>
            <a:r>
              <a:rPr lang="en-CA" dirty="0" smtClean="0"/>
              <a:t>students are not working cooperatively together</a:t>
            </a:r>
          </a:p>
          <a:p>
            <a:pPr lvl="1"/>
            <a:r>
              <a:rPr lang="en-CA" dirty="0" smtClean="0"/>
              <a:t>students have a poor attitude and/or swearing</a:t>
            </a:r>
          </a:p>
          <a:p>
            <a:pPr lvl="1"/>
            <a:r>
              <a:rPr lang="en-CA" dirty="0" smtClean="0"/>
              <a:t>Students are not participating or one partner is doing all the cooking</a:t>
            </a:r>
          </a:p>
          <a:p>
            <a:pPr lvl="1"/>
            <a:r>
              <a:rPr lang="en-CA" dirty="0" smtClean="0"/>
              <a:t>students are not following instructions and have poor time management</a:t>
            </a:r>
          </a:p>
          <a:p>
            <a:pPr lvl="1"/>
            <a:r>
              <a:rPr lang="en-CA" dirty="0" smtClean="0"/>
              <a:t>students are off task</a:t>
            </a:r>
          </a:p>
          <a:p>
            <a:pPr lvl="1"/>
            <a:r>
              <a:rPr lang="en-CA" dirty="0" smtClean="0"/>
              <a:t>Student is on their cell phone</a:t>
            </a:r>
          </a:p>
          <a:p>
            <a:pPr>
              <a:buNone/>
            </a:pPr>
            <a:r>
              <a:rPr lang="en-CA" dirty="0" smtClean="0"/>
              <a:t>		</a:t>
            </a:r>
          </a:p>
          <a:p>
            <a:r>
              <a:rPr lang="en-CA" dirty="0" smtClean="0"/>
              <a:t>	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Product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Marks will be deducted if:</a:t>
            </a:r>
          </a:p>
          <a:p>
            <a:pPr lvl="1"/>
            <a:r>
              <a:rPr lang="en-CA" dirty="0" smtClean="0"/>
              <a:t>there product is not completed in time</a:t>
            </a:r>
          </a:p>
          <a:p>
            <a:pPr lvl="1"/>
            <a:r>
              <a:rPr lang="en-CA" dirty="0" smtClean="0"/>
              <a:t>the product doesn`t look like the anticipated product</a:t>
            </a:r>
          </a:p>
          <a:p>
            <a:pPr lvl="1"/>
            <a:r>
              <a:rPr lang="en-CA" dirty="0" smtClean="0"/>
              <a:t>The appearance of the product looks off – undercooked, overcooked, too much baking soda etc</a:t>
            </a:r>
          </a:p>
          <a:p>
            <a:pPr lvl="1"/>
            <a:r>
              <a:rPr lang="en-CA" dirty="0" smtClean="0"/>
              <a:t>Texture of product is off ex, tunnels in muffins, air pockets in breads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Clean 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Marks will be deducted if:</a:t>
            </a:r>
          </a:p>
          <a:p>
            <a:pPr lvl="1"/>
            <a:r>
              <a:rPr lang="en-CA" dirty="0" smtClean="0"/>
              <a:t>The counter tops are dirty or have food still on them</a:t>
            </a:r>
          </a:p>
          <a:p>
            <a:pPr lvl="1"/>
            <a:r>
              <a:rPr lang="en-CA" dirty="0" smtClean="0"/>
              <a:t>The floor contains food or hasn`t been swept </a:t>
            </a:r>
          </a:p>
          <a:p>
            <a:pPr lvl="1"/>
            <a:r>
              <a:rPr lang="en-CA" dirty="0" smtClean="0"/>
              <a:t>The sink is still wet</a:t>
            </a:r>
          </a:p>
          <a:p>
            <a:pPr lvl="1"/>
            <a:r>
              <a:rPr lang="en-CA" dirty="0" smtClean="0"/>
              <a:t>The dishes were put away still dirty, wet or cleaned improperly</a:t>
            </a:r>
          </a:p>
          <a:p>
            <a:pPr lvl="1"/>
            <a:r>
              <a:rPr lang="en-CA" dirty="0" smtClean="0"/>
              <a:t>the cooking utensils are not put away in appropriate places</a:t>
            </a:r>
          </a:p>
          <a:p>
            <a:pPr lvl="1"/>
            <a:r>
              <a:rPr lang="en-CA" dirty="0" smtClean="0"/>
              <a:t>the cloths are still in the sink when they are suppose to be in the laundry bin.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Arriving to Labs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arrive before the second bell</a:t>
            </a:r>
          </a:p>
          <a:p>
            <a:pPr lvl="1"/>
            <a:r>
              <a:rPr lang="en-CA" dirty="0" smtClean="0"/>
              <a:t>Grab an Apron from the back</a:t>
            </a:r>
          </a:p>
          <a:p>
            <a:pPr lvl="1"/>
            <a:r>
              <a:rPr lang="en-CA" dirty="0" smtClean="0"/>
              <a:t>Grab a recipe book for you and your partner</a:t>
            </a:r>
          </a:p>
          <a:p>
            <a:pPr lvl="1"/>
            <a:r>
              <a:rPr lang="en-CA" dirty="0" smtClean="0"/>
              <a:t>Depending on your duty begin preparation for it</a:t>
            </a:r>
          </a:p>
          <a:p>
            <a:pPr lvl="2"/>
            <a:r>
              <a:rPr lang="en-CA" dirty="0" err="1" smtClean="0"/>
              <a:t>i.e</a:t>
            </a:r>
            <a:r>
              <a:rPr lang="en-CA" dirty="0" smtClean="0"/>
              <a:t> dishwasher can fill up the sink, unit housekeeper can begin to get the measurements out in preparation of getting the ingredients for the unit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5 minutes of a lab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the second bell has gone:</a:t>
            </a:r>
          </a:p>
          <a:p>
            <a:pPr lvl="1"/>
            <a:r>
              <a:rPr lang="en-CA" dirty="0" smtClean="0"/>
              <a:t>Be sitting in your unit to await any last minute instruction</a:t>
            </a:r>
          </a:p>
          <a:p>
            <a:pPr lvl="1"/>
            <a:r>
              <a:rPr lang="en-CA" dirty="0" smtClean="0"/>
              <a:t>Hand in any assignments that may be due</a:t>
            </a:r>
          </a:p>
          <a:p>
            <a:pPr lvl="1"/>
            <a:r>
              <a:rPr lang="en-CA" dirty="0" smtClean="0"/>
              <a:t>Opportunity to ask any questions or to clarify </a:t>
            </a:r>
            <a:r>
              <a:rPr lang="en-CA" dirty="0" smtClean="0"/>
              <a:t>any </a:t>
            </a:r>
            <a:r>
              <a:rPr lang="en-CA" dirty="0" smtClean="0"/>
              <a:t>uncertainties before the lab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Last 5 minutes of lab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Before the bell goes:</a:t>
            </a:r>
          </a:p>
          <a:p>
            <a:pPr lvl="1"/>
            <a:r>
              <a:rPr lang="en-CA" dirty="0" smtClean="0"/>
              <a:t>Have the special duties person from the unit across from you, come check out your unit. </a:t>
            </a:r>
          </a:p>
          <a:p>
            <a:pPr lvl="1"/>
            <a:r>
              <a:rPr lang="en-CA" dirty="0" smtClean="0"/>
              <a:t>Once they approve, call me over to check your unit</a:t>
            </a:r>
          </a:p>
          <a:p>
            <a:pPr lvl="1"/>
            <a:r>
              <a:rPr lang="en-CA" dirty="0" smtClean="0"/>
              <a:t>You may not leave until I have cleared your unit to do so (even if the bell has gone)</a:t>
            </a:r>
          </a:p>
          <a:p>
            <a:pPr lvl="1"/>
            <a:r>
              <a:rPr lang="en-CA" dirty="0" smtClean="0"/>
              <a:t>Place recipe books back</a:t>
            </a:r>
          </a:p>
          <a:p>
            <a:pPr lvl="1"/>
            <a:r>
              <a:rPr lang="en-CA" dirty="0" smtClean="0"/>
              <a:t>Hang up aprons</a:t>
            </a:r>
          </a:p>
          <a:p>
            <a:pPr lvl="1"/>
            <a:r>
              <a:rPr lang="en-CA" dirty="0" err="1" smtClean="0"/>
              <a:t>Blk</a:t>
            </a:r>
            <a:r>
              <a:rPr lang="en-CA" dirty="0" smtClean="0"/>
              <a:t> H – stack chairs in your unit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387</TotalTime>
  <Words>452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Expectations during Labs</vt:lpstr>
      <vt:lpstr>Will be Marked on 4 components</vt:lpstr>
      <vt:lpstr>Preparation</vt:lpstr>
      <vt:lpstr>Work Habit</vt:lpstr>
      <vt:lpstr>Product</vt:lpstr>
      <vt:lpstr>Clean up</vt:lpstr>
      <vt:lpstr>Arriving to Labs</vt:lpstr>
      <vt:lpstr>First 5 minutes of a lab</vt:lpstr>
      <vt:lpstr>Last 5 minutes of lab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during Labs</dc:title>
  <dc:creator>Sammy6</dc:creator>
  <cp:lastModifiedBy>Sammy6</cp:lastModifiedBy>
  <cp:revision>4</cp:revision>
  <dcterms:created xsi:type="dcterms:W3CDTF">2012-09-20T13:53:56Z</dcterms:created>
  <dcterms:modified xsi:type="dcterms:W3CDTF">2012-09-20T21:56:00Z</dcterms:modified>
</cp:coreProperties>
</file>