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4" r:id="rId5"/>
    <p:sldId id="258" r:id="rId6"/>
    <p:sldId id="259" r:id="rId7"/>
    <p:sldId id="261" r:id="rId8"/>
    <p:sldId id="268" r:id="rId9"/>
    <p:sldId id="262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F52C-CDC3-46D0-B0A1-E66482E85565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3B42-01C7-4F7C-9F6E-101BA42B39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13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Rolled fondant – like </a:t>
            </a:r>
            <a:r>
              <a:rPr lang="en-CA" dirty="0" err="1" smtClean="0"/>
              <a:t>playdough</a:t>
            </a:r>
            <a:r>
              <a:rPr lang="en-CA" dirty="0" smtClean="0"/>
              <a:t>, made of icing sugar,</a:t>
            </a:r>
            <a:r>
              <a:rPr lang="en-CA" baseline="0" dirty="0" smtClean="0"/>
              <a:t> corn syrup, oil and </a:t>
            </a:r>
            <a:r>
              <a:rPr lang="en-CA" baseline="0" dirty="0" err="1" smtClean="0"/>
              <a:t>flavorings</a:t>
            </a:r>
            <a:r>
              <a:rPr lang="en-CA" baseline="0" dirty="0" smtClean="0"/>
              <a:t>, rolls out like pie dough over cakes and dries smooth. Can be used for covering cakes or making decorations </a:t>
            </a:r>
          </a:p>
          <a:p>
            <a:r>
              <a:rPr lang="en-CA" baseline="0" dirty="0" smtClean="0"/>
              <a:t>Whipped cream frosting – made from </a:t>
            </a:r>
            <a:r>
              <a:rPr lang="en-CA" baseline="0" dirty="0" err="1" smtClean="0"/>
              <a:t>whippign</a:t>
            </a:r>
            <a:r>
              <a:rPr lang="en-CA" baseline="0" dirty="0" smtClean="0"/>
              <a:t> cream, sugar and vanilla. Its light and airy, best for berry desserts </a:t>
            </a:r>
          </a:p>
          <a:p>
            <a:r>
              <a:rPr lang="en-CA" baseline="0" dirty="0" err="1" smtClean="0"/>
              <a:t>Ganache</a:t>
            </a:r>
            <a:r>
              <a:rPr lang="en-CA" baseline="0" dirty="0" smtClean="0"/>
              <a:t> – whisking solid chocolate into heavy cream. Can be used as a glaze if really hot and not thickened, or a filling or a spread – can be rolled into balls to make truffles </a:t>
            </a:r>
          </a:p>
          <a:p>
            <a:r>
              <a:rPr lang="en-CA" baseline="0" dirty="0" smtClean="0"/>
              <a:t>Sugary frosting – </a:t>
            </a:r>
            <a:r>
              <a:rPr lang="en-CA" baseline="0" dirty="0" err="1" smtClean="0"/>
              <a:t>american</a:t>
            </a:r>
            <a:r>
              <a:rPr lang="en-CA" baseline="0" dirty="0" smtClean="0"/>
              <a:t> buttercream with icing sugar, butter, vanilla and milk – it holds its shape when piped </a:t>
            </a:r>
          </a:p>
          <a:p>
            <a:r>
              <a:rPr lang="en-CA" baseline="0" dirty="0" smtClean="0"/>
              <a:t>Chocolate glaze – from melting chocolate and butte together, cannot pipe. Used to pour over cupcakes </a:t>
            </a:r>
          </a:p>
          <a:p>
            <a:r>
              <a:rPr lang="en-CA" baseline="0" dirty="0" err="1" smtClean="0"/>
              <a:t>Gumpaste</a:t>
            </a:r>
            <a:r>
              <a:rPr lang="en-CA" baseline="0" dirty="0" smtClean="0"/>
              <a:t> – similar to fondant. Dries rock hard and no taste at all. Best for decorations</a:t>
            </a:r>
          </a:p>
          <a:p>
            <a:r>
              <a:rPr lang="en-CA" baseline="0" dirty="0" smtClean="0"/>
              <a:t>Chocolate frosting – same as sugary frosting with cocoa or chocolate for flavour</a:t>
            </a:r>
          </a:p>
          <a:p>
            <a:r>
              <a:rPr lang="en-CA" baseline="0" dirty="0" smtClean="0"/>
              <a:t>Meringue buttercream – granulated sugar, egg whites, butter, vanilla and salt. Good for frosting because it holds it shape and is very versatile</a:t>
            </a:r>
          </a:p>
          <a:p>
            <a:r>
              <a:rPr lang="en-CA" baseline="0" dirty="0" smtClean="0"/>
              <a:t>Royal icing – very glossy and sweet, pipes beautifully and dries hard – good for things like gingerbread houses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D3B42-01C7-4F7C-9F6E-101BA42B396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83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0C8C25-1D06-42FF-928D-BDDF161D95AC}" type="datetimeFigureOut">
              <a:rPr lang="en-CA" smtClean="0"/>
              <a:t>06/10/2013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3384C22-29FD-440B-B471-8B97F01A41C0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RZhEw4vHfu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_-kCEo7P2g" TargetMode="External"/><Relationship Id="rId2" Type="http://schemas.openxmlformats.org/officeDocument/2006/relationships/hyperlink" Target="http://www.youtube.com/watch?v=v3G-U7Nwvs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7200" dirty="0" smtClean="0"/>
              <a:t>Cupcakes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56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7170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Icing Cupcakes: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Frosting versus Icing </a:t>
            </a:r>
          </a:p>
          <a:p>
            <a:r>
              <a:rPr lang="en-CA" dirty="0" smtClean="0"/>
              <a:t>Different types of icing…	</a:t>
            </a:r>
          </a:p>
          <a:p>
            <a:pPr lvl="1"/>
            <a:r>
              <a:rPr lang="en-CA" dirty="0" smtClean="0"/>
              <a:t>Rolled fondant </a:t>
            </a:r>
          </a:p>
          <a:p>
            <a:pPr lvl="1"/>
            <a:r>
              <a:rPr lang="en-CA" dirty="0" smtClean="0"/>
              <a:t>Whipped cream frosting </a:t>
            </a:r>
          </a:p>
          <a:p>
            <a:pPr lvl="1"/>
            <a:r>
              <a:rPr lang="en-CA" dirty="0" err="1" smtClean="0"/>
              <a:t>Ganache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Sugary frosting </a:t>
            </a:r>
          </a:p>
          <a:p>
            <a:pPr lvl="1"/>
            <a:r>
              <a:rPr lang="en-CA" dirty="0" smtClean="0"/>
              <a:t>Chocolate glaze </a:t>
            </a:r>
          </a:p>
          <a:p>
            <a:pPr lvl="1"/>
            <a:r>
              <a:rPr lang="en-CA" dirty="0" err="1" smtClean="0"/>
              <a:t>Gumpaste</a:t>
            </a:r>
            <a:endParaRPr lang="en-CA" dirty="0" smtClean="0"/>
          </a:p>
          <a:p>
            <a:pPr lvl="1"/>
            <a:r>
              <a:rPr lang="en-CA" dirty="0" smtClean="0"/>
              <a:t>Chocolate frosting </a:t>
            </a:r>
          </a:p>
          <a:p>
            <a:pPr lvl="1"/>
            <a:r>
              <a:rPr lang="en-CA" dirty="0" smtClean="0"/>
              <a:t>Meringue buttercream </a:t>
            </a:r>
          </a:p>
          <a:p>
            <a:pPr lvl="1"/>
            <a:r>
              <a:rPr lang="en-CA" dirty="0" smtClean="0"/>
              <a:t>Royal icing </a:t>
            </a:r>
          </a:p>
          <a:p>
            <a:pPr lvl="1"/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1625"/>
            <a:ext cx="2664296" cy="201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09" y="50912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4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Decorating Cupcakes: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</a:t>
            </a:r>
            <a:br>
              <a:rPr lang="en-CA" dirty="0" smtClean="0">
                <a:hlinkClick r:id="rId2"/>
              </a:rPr>
            </a:br>
            <a:r>
              <a:rPr lang="en-CA" dirty="0" smtClean="0">
                <a:hlinkClick r:id="rId2"/>
              </a:rPr>
              <a:t>tube.com/watch</a:t>
            </a:r>
            <a:br>
              <a:rPr lang="en-CA" dirty="0" smtClean="0">
                <a:hlinkClick r:id="rId2"/>
              </a:rPr>
            </a:br>
            <a:r>
              <a:rPr lang="en-CA" dirty="0" smtClean="0">
                <a:hlinkClick r:id="rId2"/>
              </a:rPr>
              <a:t>?v=RZhEw4vHf</a:t>
            </a:r>
            <a:br>
              <a:rPr lang="en-CA" dirty="0" smtClean="0">
                <a:hlinkClick r:id="rId2"/>
              </a:rPr>
            </a:br>
            <a:r>
              <a:rPr lang="en-CA" dirty="0" err="1" smtClean="0">
                <a:hlinkClick r:id="rId2"/>
              </a:rPr>
              <a:t>uA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Piping:</a:t>
            </a:r>
          </a:p>
          <a:p>
            <a:pPr lvl="1"/>
            <a:r>
              <a:rPr lang="en-CA" dirty="0" smtClean="0"/>
              <a:t>Different tips </a:t>
            </a:r>
            <a:br>
              <a:rPr lang="en-CA" dirty="0" smtClean="0"/>
            </a:br>
            <a:r>
              <a:rPr lang="en-CA" dirty="0" smtClean="0"/>
              <a:t>make different </a:t>
            </a:r>
            <a:br>
              <a:rPr lang="en-CA" dirty="0" smtClean="0"/>
            </a:br>
            <a:r>
              <a:rPr lang="en-CA" dirty="0" smtClean="0"/>
              <a:t>designs </a:t>
            </a:r>
          </a:p>
          <a:p>
            <a:pPr lvl="1"/>
            <a:r>
              <a:rPr lang="en-CA" dirty="0" smtClean="0"/>
              <a:t>Basics…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90" y="1556792"/>
            <a:ext cx="5234910" cy="511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Decorating Cupcakes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Then people went nuts and got creative…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11035" cy="28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73677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619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Cupcake Wars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381884"/>
            <a:ext cx="5915000" cy="4526280"/>
          </a:xfrm>
        </p:spPr>
        <p:txBody>
          <a:bodyPr>
            <a:normAutofit/>
          </a:bodyPr>
          <a:lstStyle/>
          <a:p>
            <a:r>
              <a:rPr lang="en-CA" dirty="0" smtClean="0"/>
              <a:t>Groups of 2-3</a:t>
            </a:r>
          </a:p>
          <a:p>
            <a:endParaRPr lang="en-CA" dirty="0" smtClean="0"/>
          </a:p>
          <a:p>
            <a:r>
              <a:rPr lang="en-CA" dirty="0" smtClean="0"/>
              <a:t>Must…</a:t>
            </a:r>
          </a:p>
          <a:p>
            <a:pPr lvl="1"/>
            <a:r>
              <a:rPr lang="en-CA" dirty="0" smtClean="0"/>
              <a:t>Find a cupcake recipe to make the actual cake, frosting and decoration</a:t>
            </a:r>
          </a:p>
          <a:p>
            <a:pPr lvl="6"/>
            <a:r>
              <a:rPr lang="en-CA" sz="2600" dirty="0" smtClean="0"/>
              <a:t>Creatively decorate the cupcake</a:t>
            </a:r>
          </a:p>
          <a:p>
            <a:pPr lvl="6"/>
            <a:r>
              <a:rPr lang="en-CA" sz="2600" dirty="0" smtClean="0"/>
              <a:t>Creatively display the cupcake</a:t>
            </a:r>
            <a:endParaRPr lang="en-CA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7" y="1340768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67" y="378904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Cupcake Wars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Will be given class time to find a cupcake recipe and how you wish to decorate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Will be able to prepare some decorations and display in advance</a:t>
            </a:r>
          </a:p>
          <a:p>
            <a:endParaRPr lang="en-CA" dirty="0" smtClean="0"/>
          </a:p>
          <a:p>
            <a:r>
              <a:rPr lang="en-CA" dirty="0" smtClean="0"/>
              <a:t>Must bake the cupcakes and decorate on the day of cupcake wars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9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Cupcake Wars Continued…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best cupcakes per group will be submitted to cupcake wars to be judged by a panel of teachers from the school </a:t>
            </a:r>
          </a:p>
          <a:p>
            <a:endParaRPr lang="en-CA" dirty="0"/>
          </a:p>
          <a:p>
            <a:r>
              <a:rPr lang="en-CA" dirty="0" smtClean="0"/>
              <a:t>Will be ranked based on appearance and taste </a:t>
            </a:r>
          </a:p>
          <a:p>
            <a:r>
              <a:rPr lang="en-CA" dirty="0" smtClean="0"/>
              <a:t>Together these will be put together to find the winner of cupcake wars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1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Rubric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888558"/>
              </p:ext>
            </p:extLst>
          </p:nvPr>
        </p:nvGraphicFramePr>
        <p:xfrm>
          <a:off x="457200" y="1646238"/>
          <a:ext cx="8229600" cy="4951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Two Thumbs</a:t>
                      </a:r>
                      <a:r>
                        <a:rPr lang="en-CA" baseline="0" dirty="0" smtClean="0"/>
                        <a:t> Way Up – could sell this in a bakery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One</a:t>
                      </a:r>
                      <a:r>
                        <a:rPr lang="en-CA" baseline="0" dirty="0" smtClean="0"/>
                        <a:t> Thumb Up – could share with friends and family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Thumbs Down – eat it alone</a:t>
                      </a:r>
                      <a:r>
                        <a:rPr lang="en-CA" baseline="0" dirty="0" smtClean="0"/>
                        <a:t> so no one sees it</a:t>
                      </a:r>
                      <a:endParaRPr lang="en-CA" dirty="0"/>
                    </a:p>
                  </a:txBody>
                  <a:tcPr/>
                </a:tc>
              </a:tr>
              <a:tr h="3762394">
                <a:tc>
                  <a:txBody>
                    <a:bodyPr/>
                    <a:lstStyle/>
                    <a:p>
                      <a:r>
                        <a:rPr lang="en-CA" dirty="0" smtClean="0"/>
                        <a:t>Work Habits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Group times activities well to complete cupcakes and clean-up in class time without reminders. Group members are all on task during cupcakes wars.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dirty="0" smtClean="0"/>
                        <a:t> </a:t>
                      </a:r>
                    </a:p>
                    <a:p>
                      <a:r>
                        <a:rPr lang="en-CA" dirty="0" smtClean="0"/>
                        <a:t>Work</a:t>
                      </a:r>
                      <a:r>
                        <a:rPr lang="en-CA" baseline="0" dirty="0" smtClean="0"/>
                        <a:t> divided evenly among group members.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Group times activities</a:t>
                      </a:r>
                      <a:r>
                        <a:rPr lang="en-CA" baseline="0" dirty="0" smtClean="0"/>
                        <a:t> okay to finish in class with few reminders. Group members are usually on task. </a:t>
                      </a:r>
                    </a:p>
                    <a:p>
                      <a:r>
                        <a:rPr lang="en-CA" baseline="0" dirty="0" smtClean="0"/>
                        <a:t>Work divided mostly evenly among members with someone taking more of a lead role.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Group has poor time management</a:t>
                      </a:r>
                      <a:r>
                        <a:rPr lang="en-CA" baseline="0" dirty="0" smtClean="0"/>
                        <a:t> and needs lots of reminders. Group members are off task multiple times. Group does not divide tasks evenly with one person doing the majority of the work.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Rubric </a:t>
            </a:r>
            <a:r>
              <a:rPr lang="en-CA" dirty="0" err="1" smtClean="0"/>
              <a:t>Continud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520880"/>
              </p:ext>
            </p:extLst>
          </p:nvPr>
        </p:nvGraphicFramePr>
        <p:xfrm>
          <a:off x="457200" y="1646238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2016224"/>
                <a:gridCol w="2592288"/>
                <a:gridCol w="195456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Two Thumbs</a:t>
                      </a:r>
                      <a:r>
                        <a:rPr lang="en-CA" baseline="0" dirty="0" smtClean="0"/>
                        <a:t> Way Up – could sell this in a bakery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One</a:t>
                      </a:r>
                      <a:r>
                        <a:rPr lang="en-CA" baseline="0" dirty="0" smtClean="0"/>
                        <a:t> Thumb Up – could share with friends and family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Thumbs Down – eat it alone</a:t>
                      </a:r>
                      <a:r>
                        <a:rPr lang="en-CA" baseline="0" dirty="0" smtClean="0"/>
                        <a:t> so no one sees it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Appearance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Decoration: fully decorated, can identify what it is meant to be </a:t>
                      </a:r>
                    </a:p>
                    <a:p>
                      <a:r>
                        <a:rPr lang="en-CA" baseline="0" dirty="0" smtClean="0"/>
                        <a:t>Frosting: appealing colour, used appropriate frosting technique</a:t>
                      </a:r>
                    </a:p>
                    <a:p>
                      <a:r>
                        <a:rPr lang="en-CA" baseline="0" dirty="0" smtClean="0"/>
                        <a:t>Cupcake: golden around edges, cooked through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Decoration:</a:t>
                      </a:r>
                      <a:r>
                        <a:rPr lang="en-CA" baseline="0" dirty="0" smtClean="0"/>
                        <a:t> not fully decorated, cannot identify what it is meant to be </a:t>
                      </a:r>
                    </a:p>
                    <a:p>
                      <a:r>
                        <a:rPr lang="en-CA" baseline="0" dirty="0" smtClean="0"/>
                        <a:t>Frosting: colour does not add to the appearance of the cupcake. Okay attempt at frosting technique</a:t>
                      </a:r>
                    </a:p>
                    <a:p>
                      <a:r>
                        <a:rPr lang="en-CA" baseline="0" dirty="0" smtClean="0"/>
                        <a:t>Cupcake: too dark or light. Overcooked or undercooked slightly.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Decoration: not decorated or cannot tell what it is meant to be</a:t>
                      </a:r>
                    </a:p>
                    <a:p>
                      <a:r>
                        <a:rPr lang="en-CA" dirty="0" smtClean="0"/>
                        <a:t>Frosting: unappealing</a:t>
                      </a:r>
                      <a:r>
                        <a:rPr lang="en-CA" baseline="0" dirty="0" smtClean="0"/>
                        <a:t> colour/look. Done poorly. </a:t>
                      </a:r>
                    </a:p>
                    <a:p>
                      <a:r>
                        <a:rPr lang="en-CA" baseline="0" dirty="0" smtClean="0"/>
                        <a:t>Cupcake: burnt or not cooked through. Has not risen.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Rubric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0408"/>
              </p:ext>
            </p:extLst>
          </p:nvPr>
        </p:nvGraphicFramePr>
        <p:xfrm>
          <a:off x="457200" y="1646238"/>
          <a:ext cx="8229600" cy="467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2304256"/>
                <a:gridCol w="277748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Two Thumbs</a:t>
                      </a:r>
                      <a:r>
                        <a:rPr lang="en-CA" baseline="0" dirty="0" smtClean="0"/>
                        <a:t> Way Up – could sell this in a bakery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One</a:t>
                      </a:r>
                      <a:r>
                        <a:rPr lang="en-CA" baseline="0" dirty="0" smtClean="0"/>
                        <a:t> Thumb Up – could share with friends and family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Thumbs Down – eat it alone</a:t>
                      </a:r>
                      <a:r>
                        <a:rPr lang="en-CA" baseline="0" dirty="0" smtClean="0"/>
                        <a:t> so no one sees it</a:t>
                      </a:r>
                      <a:endParaRPr lang="en-CA" dirty="0"/>
                    </a:p>
                  </a:txBody>
                  <a:tcPr/>
                </a:tc>
              </a:tr>
              <a:tr h="3762394">
                <a:tc>
                  <a:txBody>
                    <a:bodyPr/>
                    <a:lstStyle/>
                    <a:p>
                      <a:r>
                        <a:rPr lang="en-CA" dirty="0" smtClean="0"/>
                        <a:t>Taste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Decoration: is edible. Adds to the overall taste of the cupcake. </a:t>
                      </a:r>
                    </a:p>
                    <a:p>
                      <a:r>
                        <a:rPr lang="en-CA" baseline="0" dirty="0" smtClean="0"/>
                        <a:t>Frosting: tastes good, is not too much or too little. Smooth texture. </a:t>
                      </a:r>
                    </a:p>
                    <a:p>
                      <a:r>
                        <a:rPr lang="en-CA" baseline="0" dirty="0" smtClean="0"/>
                        <a:t>Cupcake: good flavour, not burnt or doughy.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Decoration:</a:t>
                      </a:r>
                      <a:r>
                        <a:rPr lang="en-CA" baseline="0" dirty="0" smtClean="0"/>
                        <a:t> is partly edible. Is okay but doesn’t add to the overall taste.</a:t>
                      </a:r>
                    </a:p>
                    <a:p>
                      <a:r>
                        <a:rPr lang="en-CA" baseline="0" dirty="0" smtClean="0"/>
                        <a:t>Frosting: tastes okay has a bit too much or too little. Texture isn’t quite smooth.</a:t>
                      </a:r>
                    </a:p>
                    <a:p>
                      <a:r>
                        <a:rPr lang="en-CA" dirty="0" smtClean="0"/>
                        <a:t>Cupcake: okay flavour, kind</a:t>
                      </a:r>
                      <a:r>
                        <a:rPr lang="en-CA" baseline="0" dirty="0" smtClean="0"/>
                        <a:t> of burnt or doughy.  Some ingredients are slightly too much or not enough.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Decoration:</a:t>
                      </a:r>
                      <a:r>
                        <a:rPr lang="en-CA" baseline="0" dirty="0" smtClean="0"/>
                        <a:t> is not edible. Difficult to eat or tastes bad. </a:t>
                      </a:r>
                    </a:p>
                    <a:p>
                      <a:r>
                        <a:rPr lang="en-CA" baseline="0" dirty="0" smtClean="0"/>
                        <a:t>Frosting: tastes bad, has way too much or too little. Texture is gritty. </a:t>
                      </a:r>
                    </a:p>
                    <a:p>
                      <a:r>
                        <a:rPr lang="en-CA" baseline="0" dirty="0" smtClean="0"/>
                        <a:t>Cupcake: tastes bad. Is burnt or doughy or added too much/not enough of an ingredient. </a:t>
                      </a:r>
                      <a:endParaRPr lang="en-CA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Cupcake Wars: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time… watch another episode of cupcake wars for inspiration!!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43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of the Cupcake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Cupcake – </a:t>
            </a:r>
          </a:p>
          <a:p>
            <a:pPr lvl="1"/>
            <a:r>
              <a:rPr lang="en-CA" dirty="0" smtClean="0"/>
              <a:t>baking used to be measured by weighing ingredients</a:t>
            </a:r>
          </a:p>
          <a:p>
            <a:pPr lvl="1"/>
            <a:r>
              <a:rPr lang="en-CA" dirty="0" smtClean="0"/>
              <a:t>cupcakes changed this because they started using cups for measurement</a:t>
            </a:r>
          </a:p>
          <a:p>
            <a:pPr lvl="2"/>
            <a:r>
              <a:rPr lang="en-CA" dirty="0" smtClean="0"/>
              <a:t>1 cup of butter, 2 cups of sugar, </a:t>
            </a:r>
            <a:br>
              <a:rPr lang="en-CA" dirty="0" smtClean="0"/>
            </a:br>
            <a:r>
              <a:rPr lang="en-CA" dirty="0" smtClean="0"/>
              <a:t>3 cups of flour, 4 eggs… = 1, 2, 3, 4 </a:t>
            </a:r>
            <a:br>
              <a:rPr lang="en-CA" dirty="0" smtClean="0"/>
            </a:br>
            <a:r>
              <a:rPr lang="en-CA" dirty="0" smtClean="0"/>
              <a:t>method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944216" cy="29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 Continued…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 recipe of a “cupcake” dated back to 1828 which gives instructions for a cup measured cake</a:t>
            </a:r>
          </a:p>
          <a:p>
            <a:r>
              <a:rPr lang="en-CA" dirty="0" smtClean="0"/>
              <a:t>In the olden days ovens couldn’t handle making full sized cakes without burning so they were made in tea cups</a:t>
            </a:r>
            <a:br>
              <a:rPr lang="en-CA" dirty="0" smtClean="0"/>
            </a:br>
            <a:r>
              <a:rPr lang="en-CA" dirty="0" smtClean="0"/>
              <a:t> or ramekins 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47107"/>
            <a:ext cx="2754704" cy="183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3699"/>
            <a:ext cx="5328592" cy="75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Make </a:t>
            </a:r>
            <a:r>
              <a:rPr lang="en-CA" dirty="0" err="1" smtClean="0"/>
              <a:t>Em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Cupcakes were convenient because they took less time to bake than large cakes </a:t>
            </a:r>
          </a:p>
          <a:p>
            <a:r>
              <a:rPr lang="en-CA" dirty="0" smtClean="0"/>
              <a:t>They are portion controlled (as long as you eat just one)</a:t>
            </a:r>
          </a:p>
          <a:p>
            <a:pPr marL="41148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6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Cupcake versus Muffins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Cupcakes: </a:t>
            </a:r>
          </a:p>
          <a:p>
            <a:pPr lvl="1"/>
            <a:r>
              <a:rPr lang="en-CA" dirty="0" smtClean="0"/>
              <a:t>Traditionally sweet </a:t>
            </a:r>
          </a:p>
          <a:p>
            <a:pPr lvl="1"/>
            <a:r>
              <a:rPr lang="en-CA" dirty="0" smtClean="0"/>
              <a:t>Usually frosted</a:t>
            </a:r>
          </a:p>
          <a:p>
            <a:pPr lvl="1"/>
            <a:r>
              <a:rPr lang="en-CA" dirty="0" smtClean="0"/>
              <a:t>Have a lighter consistency</a:t>
            </a:r>
          </a:p>
          <a:p>
            <a:pPr lvl="1"/>
            <a:r>
              <a:rPr lang="en-CA" dirty="0" smtClean="0"/>
              <a:t>Uses the cake/cookie method of creaming butter with sugar and mixing ingredients until smooth</a:t>
            </a:r>
          </a:p>
          <a:p>
            <a:pPr lvl="1"/>
            <a:endParaRPr lang="en-CA" dirty="0"/>
          </a:p>
          <a:p>
            <a:r>
              <a:rPr lang="en-CA" dirty="0" smtClean="0"/>
              <a:t>Muffins:</a:t>
            </a:r>
          </a:p>
          <a:p>
            <a:pPr lvl="1"/>
            <a:r>
              <a:rPr lang="en-CA" dirty="0" smtClean="0"/>
              <a:t>Traditionally savoury </a:t>
            </a:r>
          </a:p>
          <a:p>
            <a:pPr lvl="1"/>
            <a:r>
              <a:rPr lang="en-CA" dirty="0" smtClean="0"/>
              <a:t>Not frosted</a:t>
            </a:r>
          </a:p>
          <a:p>
            <a:pPr lvl="1"/>
            <a:r>
              <a:rPr lang="en-CA" dirty="0" smtClean="0"/>
              <a:t>Denser consistency</a:t>
            </a:r>
          </a:p>
          <a:p>
            <a:pPr lvl="1"/>
            <a:r>
              <a:rPr lang="en-CA" dirty="0" smtClean="0"/>
              <a:t>Uses the muffin method of a lumpy batter not thoroughly mixed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39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Proper measurement of ingredients is CRUCIAL to perfectly baked cupcakes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Start by creaming butter and sugar</a:t>
            </a:r>
          </a:p>
          <a:p>
            <a:r>
              <a:rPr lang="en-CA" dirty="0" smtClean="0"/>
              <a:t>Add other wet ingredients </a:t>
            </a:r>
          </a:p>
          <a:p>
            <a:r>
              <a:rPr lang="en-CA" dirty="0" smtClean="0"/>
              <a:t>Mix dry ingredients together in separate bowl then add to wet mixture</a:t>
            </a:r>
          </a:p>
          <a:p>
            <a:r>
              <a:rPr lang="en-CA" dirty="0" smtClean="0"/>
              <a:t>Pour into liners ¾ full </a:t>
            </a:r>
          </a:p>
          <a:p>
            <a:r>
              <a:rPr lang="en-CA" dirty="0" smtClean="0"/>
              <a:t>Check by inserting a toothpick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4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and Tricks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6280"/>
          </a:xfrm>
        </p:spPr>
        <p:txBody>
          <a:bodyPr/>
          <a:lstStyle/>
          <a:p>
            <a:r>
              <a:rPr lang="en-CA" dirty="0">
                <a:hlinkClick r:id="rId2"/>
              </a:rPr>
              <a:t>http://www.youtube.com/watch?v=v3G-U7Nwvsg</a:t>
            </a:r>
            <a:endParaRPr lang="en-CA" dirty="0">
              <a:hlinkClick r:id="rId3"/>
            </a:endParaRPr>
          </a:p>
          <a:p>
            <a:endParaRPr lang="en-CA" dirty="0" smtClean="0">
              <a:hlinkClick r:id="rId3"/>
            </a:endParaRPr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://www.youtube.com</a:t>
            </a:r>
            <a:r>
              <a:rPr lang="en-CA" dirty="0" smtClean="0">
                <a:hlinkClick r:id="rId3"/>
              </a:rPr>
              <a:t>/</a:t>
            </a:r>
            <a:br>
              <a:rPr lang="en-CA" dirty="0" smtClean="0">
                <a:hlinkClick r:id="rId3"/>
              </a:rPr>
            </a:br>
            <a:r>
              <a:rPr lang="en-CA" dirty="0" err="1" smtClean="0">
                <a:hlinkClick r:id="rId3"/>
              </a:rPr>
              <a:t>watch?v</a:t>
            </a:r>
            <a:r>
              <a:rPr lang="en-CA" dirty="0" smtClean="0">
                <a:hlinkClick r:id="rId3"/>
              </a:rPr>
              <a:t>=8</a:t>
            </a:r>
            <a:r>
              <a:rPr lang="en-CA" dirty="0">
                <a:hlinkClick r:id="rId3"/>
              </a:rPr>
              <a:t>_-kCEo7P2g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31483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Baking: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64" y="1772816"/>
            <a:ext cx="682181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5">
      <a:dk1>
        <a:srgbClr val="FFE4F2"/>
      </a:dk1>
      <a:lt1>
        <a:sysClr val="window" lastClr="FFFFFF"/>
      </a:lt1>
      <a:dk2>
        <a:srgbClr val="E90062"/>
      </a:dk2>
      <a:lt2>
        <a:srgbClr val="FBEAFE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72003D"/>
      </a:accent6>
      <a:hlink>
        <a:srgbClr val="17BBFD"/>
      </a:hlink>
      <a:folHlink>
        <a:srgbClr val="FF79C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</TotalTime>
  <Words>1018</Words>
  <Application>Microsoft Office PowerPoint</Application>
  <PresentationFormat>On-screen Show (4:3)</PresentationFormat>
  <Paragraphs>124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Cupcakes</vt:lpstr>
      <vt:lpstr>History of the Cupcake</vt:lpstr>
      <vt:lpstr>History Continued…</vt:lpstr>
      <vt:lpstr>PowerPoint Presentation</vt:lpstr>
      <vt:lpstr>Why Make Em?</vt:lpstr>
      <vt:lpstr>Cupcake versus Muffins</vt:lpstr>
      <vt:lpstr>Method:</vt:lpstr>
      <vt:lpstr>Tips and Tricks</vt:lpstr>
      <vt:lpstr>Baking:</vt:lpstr>
      <vt:lpstr>Icing Cupcakes:</vt:lpstr>
      <vt:lpstr>Decorating Cupcakes:</vt:lpstr>
      <vt:lpstr>Decorating Cupcakes</vt:lpstr>
      <vt:lpstr>Cupcake Wars</vt:lpstr>
      <vt:lpstr>Cupcake Wars Continued…</vt:lpstr>
      <vt:lpstr>Cupcake Wars Continued… </vt:lpstr>
      <vt:lpstr>Rubric</vt:lpstr>
      <vt:lpstr>Rubric Continud</vt:lpstr>
      <vt:lpstr>Rubric Continued…</vt:lpstr>
      <vt:lpstr>Cupcake Wars: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Cupcakes</dc:title>
  <dc:creator>Brianne Miller</dc:creator>
  <cp:lastModifiedBy>Brianne Miller</cp:lastModifiedBy>
  <cp:revision>8</cp:revision>
  <dcterms:created xsi:type="dcterms:W3CDTF">2013-10-06T19:42:03Z</dcterms:created>
  <dcterms:modified xsi:type="dcterms:W3CDTF">2013-10-06T20:55:20Z</dcterms:modified>
</cp:coreProperties>
</file>