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92" autoAdjust="0"/>
  </p:normalViewPr>
  <p:slideViewPr>
    <p:cSldViewPr>
      <p:cViewPr varScale="1">
        <p:scale>
          <a:sx n="53" d="100"/>
          <a:sy n="53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F52C-CDC3-46D0-B0A1-E66482E85565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3B42-01C7-4F7C-9F6E-101BA42B39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13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D3B42-01C7-4F7C-9F6E-101BA42B396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8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0C8C25-1D06-42FF-928D-BDDF161D95AC}" type="datetimeFigureOut">
              <a:rPr lang="en-CA" smtClean="0"/>
              <a:t>04/03/2014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7200" dirty="0" smtClean="0"/>
              <a:t>Icing, frosting, toppings, </a:t>
            </a:r>
            <a:r>
              <a:rPr lang="en-CA" sz="7200" dirty="0" err="1" smtClean="0"/>
              <a:t>etc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56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Meringue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out of granulated </a:t>
            </a:r>
            <a:r>
              <a:rPr lang="en-CA" dirty="0"/>
              <a:t>sugar, egg whites, butter, vanilla and </a:t>
            </a:r>
            <a:r>
              <a:rPr lang="en-CA" dirty="0" smtClean="0"/>
              <a:t>salt</a:t>
            </a:r>
          </a:p>
          <a:p>
            <a:r>
              <a:rPr lang="en-CA" dirty="0" smtClean="0"/>
              <a:t>Good </a:t>
            </a:r>
            <a:r>
              <a:rPr lang="en-CA" dirty="0"/>
              <a:t>for frosting because it holds it shape and is very versatile</a:t>
            </a:r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6" y="383591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75008"/>
            <a:ext cx="2160240" cy="32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9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Royal Icing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very glossy and </a:t>
            </a:r>
            <a:r>
              <a:rPr lang="en-CA" dirty="0" smtClean="0"/>
              <a:t>sweet</a:t>
            </a:r>
          </a:p>
          <a:p>
            <a:r>
              <a:rPr lang="en-CA" dirty="0" smtClean="0"/>
              <a:t>pipes </a:t>
            </a:r>
            <a:r>
              <a:rPr lang="en-CA" dirty="0"/>
              <a:t>beautifully and dries hard </a:t>
            </a:r>
          </a:p>
          <a:p>
            <a:pPr lvl="1"/>
            <a:r>
              <a:rPr lang="en-CA" dirty="0" smtClean="0"/>
              <a:t>good </a:t>
            </a:r>
            <a:r>
              <a:rPr lang="en-CA" dirty="0"/>
              <a:t>for things like gingerbread houses 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Made out of whipped egg whites, icing sugar and lemon juice 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6888"/>
            <a:ext cx="3851920" cy="256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0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Icing Cupcakes: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Frosting versus Icing </a:t>
            </a:r>
            <a:r>
              <a:rPr lang="en-CA" dirty="0" smtClean="0"/>
              <a:t>is there a difference?</a:t>
            </a:r>
          </a:p>
          <a:p>
            <a:endParaRPr lang="en-CA" dirty="0"/>
          </a:p>
          <a:p>
            <a:pPr lvl="1"/>
            <a:r>
              <a:rPr lang="en-CA" dirty="0" smtClean="0"/>
              <a:t>The names are quite often used interchangeably 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Frosting is supposed to be thick for coating the outside, fluffy, with a cream or butter base and buttery taste</a:t>
            </a:r>
          </a:p>
          <a:p>
            <a:pPr lvl="1"/>
            <a:r>
              <a:rPr lang="en-CA" dirty="0" smtClean="0"/>
              <a:t>Icing is supposed to be glossy with a sugar or egg white base, it is thin with a sugary flavour </a:t>
            </a:r>
          </a:p>
          <a:p>
            <a:pPr lvl="1"/>
            <a:r>
              <a:rPr lang="en-CA" dirty="0" smtClean="0"/>
              <a:t>Both can be used to decorate baked goods </a:t>
            </a: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4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Rolled Fondant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similar to play dough</a:t>
            </a:r>
          </a:p>
          <a:p>
            <a:r>
              <a:rPr lang="en-CA" dirty="0" smtClean="0"/>
              <a:t>Made </a:t>
            </a:r>
            <a:r>
              <a:rPr lang="en-CA" dirty="0"/>
              <a:t>of icing sugar, corn syrup, oil and </a:t>
            </a:r>
            <a:r>
              <a:rPr lang="en-CA" dirty="0" smtClean="0"/>
              <a:t>flavourings</a:t>
            </a:r>
          </a:p>
          <a:p>
            <a:r>
              <a:rPr lang="en-CA" dirty="0"/>
              <a:t>R</a:t>
            </a:r>
            <a:r>
              <a:rPr lang="en-CA" dirty="0" smtClean="0"/>
              <a:t>olls </a:t>
            </a:r>
            <a:r>
              <a:rPr lang="en-CA" dirty="0"/>
              <a:t>out like pie dough over cakes and dries </a:t>
            </a:r>
            <a:r>
              <a:rPr lang="en-CA" dirty="0" smtClean="0"/>
              <a:t>smooth</a:t>
            </a:r>
          </a:p>
          <a:p>
            <a:r>
              <a:rPr lang="en-CA" dirty="0" smtClean="0"/>
              <a:t>Can </a:t>
            </a:r>
            <a:r>
              <a:rPr lang="en-CA" dirty="0"/>
              <a:t>be used for covering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cakes </a:t>
            </a:r>
            <a:r>
              <a:rPr lang="en-CA" dirty="0"/>
              <a:t>or making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decorations 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63" y="3842292"/>
            <a:ext cx="3458037" cy="26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Whipped Cream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</a:t>
            </a:r>
            <a:r>
              <a:rPr lang="en-CA" dirty="0"/>
              <a:t>from </a:t>
            </a:r>
            <a:r>
              <a:rPr lang="en-CA" dirty="0" smtClean="0"/>
              <a:t>whipping </a:t>
            </a:r>
            <a:r>
              <a:rPr lang="en-CA" dirty="0"/>
              <a:t>cream, sugar and </a:t>
            </a:r>
            <a:r>
              <a:rPr lang="en-CA" dirty="0" smtClean="0"/>
              <a:t>vanilla</a:t>
            </a:r>
          </a:p>
          <a:p>
            <a:endParaRPr lang="en-CA" dirty="0" smtClean="0"/>
          </a:p>
          <a:p>
            <a:r>
              <a:rPr lang="en-CA" dirty="0" smtClean="0"/>
              <a:t>Its </a:t>
            </a:r>
            <a:r>
              <a:rPr lang="en-CA" dirty="0"/>
              <a:t>light and airy, best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for </a:t>
            </a:r>
            <a:r>
              <a:rPr lang="en-CA" dirty="0"/>
              <a:t>berry desserts </a:t>
            </a:r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74" y="2708920"/>
            <a:ext cx="3539782" cy="35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5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Ganache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by whisking </a:t>
            </a:r>
            <a:r>
              <a:rPr lang="en-CA" dirty="0"/>
              <a:t>solid chocolate into heavy </a:t>
            </a:r>
            <a:r>
              <a:rPr lang="en-CA" dirty="0" smtClean="0"/>
              <a:t>cream</a:t>
            </a:r>
          </a:p>
          <a:p>
            <a:r>
              <a:rPr lang="en-CA" dirty="0" smtClean="0"/>
              <a:t>Can </a:t>
            </a:r>
            <a:r>
              <a:rPr lang="en-CA" dirty="0"/>
              <a:t>be used as a glaze if really hot and not thickened, or a filling or a spread </a:t>
            </a:r>
            <a:r>
              <a:rPr lang="en-CA" dirty="0" smtClean="0"/>
              <a:t>once cooled and thickened</a:t>
            </a:r>
          </a:p>
          <a:p>
            <a:r>
              <a:rPr lang="en-CA" dirty="0" smtClean="0"/>
              <a:t>It can also be rolled </a:t>
            </a:r>
            <a:r>
              <a:rPr lang="en-CA" dirty="0"/>
              <a:t>into balls to make truffles 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1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Sugary Frosting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Also called BUTTERCREAM</a:t>
            </a:r>
          </a:p>
          <a:p>
            <a:endParaRPr lang="en-CA" dirty="0"/>
          </a:p>
          <a:p>
            <a:r>
              <a:rPr lang="en-CA" dirty="0" smtClean="0"/>
              <a:t>Made with </a:t>
            </a:r>
            <a:r>
              <a:rPr lang="en-CA" dirty="0"/>
              <a:t>icing sugar, butter, vanilla and milk – it holds its </a:t>
            </a:r>
            <a:r>
              <a:rPr lang="en-CA" dirty="0" smtClean="0"/>
              <a:t>shape </a:t>
            </a:r>
            <a:r>
              <a:rPr lang="en-CA" dirty="0"/>
              <a:t>when piped </a:t>
            </a:r>
            <a:r>
              <a:rPr lang="en-CA" dirty="0" smtClean="0"/>
              <a:t>and makes an excellent cupcake topper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5" y="4300538"/>
            <a:ext cx="3343288" cy="22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0538"/>
            <a:ext cx="3886867" cy="22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1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Chocolate Glaze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from </a:t>
            </a:r>
            <a:r>
              <a:rPr lang="en-CA" dirty="0"/>
              <a:t>melting chocolate and </a:t>
            </a:r>
            <a:r>
              <a:rPr lang="en-CA" dirty="0" smtClean="0"/>
              <a:t>butter together</a:t>
            </a:r>
          </a:p>
          <a:p>
            <a:r>
              <a:rPr lang="en-CA" dirty="0" smtClean="0"/>
              <a:t>However, you cannot pipe this topping is instead used </a:t>
            </a:r>
            <a:r>
              <a:rPr lang="en-CA" dirty="0"/>
              <a:t>to pour over cupcakes </a:t>
            </a:r>
            <a:r>
              <a:rPr lang="en-CA" dirty="0" smtClean="0"/>
              <a:t>or dip the tops into</a:t>
            </a:r>
            <a:endParaRPr lang="en-CA" dirty="0"/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424512" cy="25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2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Gumpaste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Similar </a:t>
            </a:r>
            <a:r>
              <a:rPr lang="en-CA" dirty="0"/>
              <a:t>to </a:t>
            </a:r>
            <a:r>
              <a:rPr lang="en-CA" dirty="0" smtClean="0"/>
              <a:t>fondant</a:t>
            </a:r>
          </a:p>
          <a:p>
            <a:r>
              <a:rPr lang="en-CA" dirty="0" smtClean="0"/>
              <a:t> </a:t>
            </a:r>
            <a:r>
              <a:rPr lang="en-CA" dirty="0"/>
              <a:t>Dries rock hard and no taste at </a:t>
            </a:r>
            <a:r>
              <a:rPr lang="en-CA" dirty="0" smtClean="0"/>
              <a:t>all</a:t>
            </a:r>
          </a:p>
          <a:p>
            <a:r>
              <a:rPr lang="en-CA" dirty="0" smtClean="0"/>
              <a:t>Best </a:t>
            </a:r>
            <a:r>
              <a:rPr lang="en-CA" dirty="0"/>
              <a:t>for </a:t>
            </a:r>
            <a:r>
              <a:rPr lang="en-CA" dirty="0" smtClean="0"/>
              <a:t>decorations – but not ones you can eat later! Will save FOREVER! 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384376" cy="225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046566"/>
            <a:ext cx="2655779" cy="228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35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CA" dirty="0" smtClean="0"/>
              <a:t>Chocolate Frosting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Same </a:t>
            </a:r>
            <a:r>
              <a:rPr lang="en-CA" dirty="0"/>
              <a:t>as sugary frosting with cocoa or chocolate </a:t>
            </a:r>
            <a:r>
              <a:rPr lang="en-CA" dirty="0" smtClean="0"/>
              <a:t>added for flavour and colour </a:t>
            </a:r>
            <a:endParaRPr lang="en-CA" dirty="0"/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752528" cy="31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1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5">
      <a:dk1>
        <a:srgbClr val="FFE4F2"/>
      </a:dk1>
      <a:lt1>
        <a:sysClr val="window" lastClr="FFFFFF"/>
      </a:lt1>
      <a:dk2>
        <a:srgbClr val="E90062"/>
      </a:dk2>
      <a:lt2>
        <a:srgbClr val="FBEAFE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72003D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324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Icing, frosting, toppings, etc</vt:lpstr>
      <vt:lpstr>Icing Cupcakes:</vt:lpstr>
      <vt:lpstr>Rolled Fondant</vt:lpstr>
      <vt:lpstr>Whipped Cream</vt:lpstr>
      <vt:lpstr>Ganache</vt:lpstr>
      <vt:lpstr>Sugary Frosting</vt:lpstr>
      <vt:lpstr>Chocolate Glaze</vt:lpstr>
      <vt:lpstr>Gumpaste</vt:lpstr>
      <vt:lpstr>Chocolate Frosting</vt:lpstr>
      <vt:lpstr>Meringue </vt:lpstr>
      <vt:lpstr>Royal Icing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Cupcakes</dc:title>
  <dc:creator>Brianne Miller</dc:creator>
  <cp:lastModifiedBy>Brianne Miller</cp:lastModifiedBy>
  <cp:revision>14</cp:revision>
  <dcterms:created xsi:type="dcterms:W3CDTF">2013-10-06T19:42:03Z</dcterms:created>
  <dcterms:modified xsi:type="dcterms:W3CDTF">2014-03-05T00:48:36Z</dcterms:modified>
</cp:coreProperties>
</file>