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60" r:id="rId4"/>
    <p:sldId id="278" r:id="rId5"/>
    <p:sldId id="264" r:id="rId6"/>
    <p:sldId id="258" r:id="rId7"/>
    <p:sldId id="261" r:id="rId8"/>
    <p:sldId id="262" r:id="rId9"/>
    <p:sldId id="279" r:id="rId10"/>
    <p:sldId id="280" r:id="rId11"/>
    <p:sldId id="281" r:id="rId12"/>
    <p:sldId id="28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2" autoAdjust="0"/>
    <p:restoredTop sz="94737" autoAdjust="0"/>
  </p:normalViewPr>
  <p:slideViewPr>
    <p:cSldViewPr>
      <p:cViewPr varScale="1">
        <p:scale>
          <a:sx n="53" d="100"/>
          <a:sy n="53" d="100"/>
        </p:scale>
        <p:origin x="-96" y="-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8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40F52C-CDC3-46D0-B0A1-E66482E85565}" type="datetimeFigureOut">
              <a:rPr lang="en-CA" smtClean="0"/>
              <a:t>04/03/2014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ED3B42-01C7-4F7C-9F6E-101BA42B396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57139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60C8C25-1D06-42FF-928D-BDDF161D95AC}" type="datetimeFigureOut">
              <a:rPr lang="en-CA" smtClean="0"/>
              <a:t>04/03/2014</a:t>
            </a:fld>
            <a:endParaRPr lang="en-C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3384C22-29FD-440B-B471-8B97F01A41C0}" type="slidenum">
              <a:rPr lang="en-CA" smtClean="0"/>
              <a:t>‹#›</a:t>
            </a:fld>
            <a:endParaRPr lang="en-CA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0C8C25-1D06-42FF-928D-BDDF161D95AC}" type="datetimeFigureOut">
              <a:rPr lang="en-CA" smtClean="0"/>
              <a:t>04/03/2014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384C22-29FD-440B-B471-8B97F01A41C0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0C8C25-1D06-42FF-928D-BDDF161D95AC}" type="datetimeFigureOut">
              <a:rPr lang="en-CA" smtClean="0"/>
              <a:t>04/03/2014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384C22-29FD-440B-B471-8B97F01A41C0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0C8C25-1D06-42FF-928D-BDDF161D95AC}" type="datetimeFigureOut">
              <a:rPr lang="en-CA" smtClean="0"/>
              <a:t>04/03/2014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384C22-29FD-440B-B471-8B97F01A41C0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60C8C25-1D06-42FF-928D-BDDF161D95AC}" type="datetimeFigureOut">
              <a:rPr lang="en-CA" smtClean="0"/>
              <a:t>04/03/2014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3384C22-29FD-440B-B471-8B97F01A41C0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0C8C25-1D06-42FF-928D-BDDF161D95AC}" type="datetimeFigureOut">
              <a:rPr lang="en-CA" smtClean="0"/>
              <a:t>04/03/2014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3384C22-29FD-440B-B471-8B97F01A41C0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0C8C25-1D06-42FF-928D-BDDF161D95AC}" type="datetimeFigureOut">
              <a:rPr lang="en-CA" smtClean="0"/>
              <a:t>04/03/2014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3384C22-29FD-440B-B471-8B97F01A41C0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0C8C25-1D06-42FF-928D-BDDF161D95AC}" type="datetimeFigureOut">
              <a:rPr lang="en-CA" smtClean="0"/>
              <a:t>04/03/2014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384C22-29FD-440B-B471-8B97F01A41C0}" type="slidenum">
              <a:rPr lang="en-CA" smtClean="0"/>
              <a:t>‹#›</a:t>
            </a:fld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0C8C25-1D06-42FF-928D-BDDF161D95AC}" type="datetimeFigureOut">
              <a:rPr lang="en-CA" smtClean="0"/>
              <a:t>04/03/2014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384C22-29FD-440B-B471-8B97F01A41C0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60C8C25-1D06-42FF-928D-BDDF161D95AC}" type="datetimeFigureOut">
              <a:rPr lang="en-CA" smtClean="0"/>
              <a:t>04/03/2014</a:t>
            </a:fld>
            <a:endParaRPr lang="en-C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3384C22-29FD-440B-B471-8B97F01A41C0}" type="slidenum">
              <a:rPr lang="en-CA" smtClean="0"/>
              <a:t>‹#›</a:t>
            </a:fld>
            <a:endParaRPr lang="en-C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60C8C25-1D06-42FF-928D-BDDF161D95AC}" type="datetimeFigureOut">
              <a:rPr lang="en-CA" smtClean="0"/>
              <a:t>04/03/2014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3384C22-29FD-440B-B471-8B97F01A41C0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360C8C25-1D06-42FF-928D-BDDF161D95AC}" type="datetimeFigureOut">
              <a:rPr lang="en-CA" smtClean="0"/>
              <a:t>04/03/2014</a:t>
            </a:fld>
            <a:endParaRPr lang="en-C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03384C22-29FD-440B-B471-8B97F01A41C0}" type="slidenum">
              <a:rPr lang="en-CA" smtClean="0"/>
              <a:t>‹#›</a:t>
            </a:fld>
            <a:endParaRPr lang="en-CA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wMfUPNnVcw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CA" sz="7200" dirty="0" smtClean="0"/>
              <a:t>History of the Cupcake</a:t>
            </a:r>
            <a:endParaRPr lang="en-CA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920"/>
            <a:ext cx="9144000" cy="5698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346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Red Velvet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In the not so olden days..</a:t>
            </a:r>
          </a:p>
          <a:p>
            <a:pPr lvl="1"/>
            <a:r>
              <a:rPr lang="en-CA" dirty="0" smtClean="0"/>
              <a:t>We use red food colouring to give the red flavour, but a lot is needed give a very red colour </a:t>
            </a:r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59" y="3501008"/>
            <a:ext cx="4544767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8091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Anthocyanin's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These are the chemical pigments that give off the colours blue, red and purple</a:t>
            </a:r>
          </a:p>
          <a:p>
            <a:endParaRPr lang="en-CA" dirty="0" smtClean="0"/>
          </a:p>
          <a:p>
            <a:r>
              <a:rPr lang="en-CA" dirty="0" smtClean="0"/>
              <a:t>Foods high in </a:t>
            </a:r>
            <a:r>
              <a:rPr lang="en-CA" dirty="0" err="1" smtClean="0"/>
              <a:t>anthocyanins</a:t>
            </a:r>
            <a:r>
              <a:rPr lang="en-CA" dirty="0" smtClean="0"/>
              <a:t> are powerful antioxidants and help prevent cancer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58407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Video on Cupcakes versus Muffins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u="sng" dirty="0">
                <a:hlinkClick r:id="rId2"/>
              </a:rPr>
              <a:t>http://</a:t>
            </a:r>
            <a:r>
              <a:rPr lang="en-CA" u="sng" dirty="0" smtClean="0">
                <a:hlinkClick r:id="rId2"/>
              </a:rPr>
              <a:t>www.youtube.com/watch?v=wMfUPNnVcw4</a:t>
            </a:r>
            <a:endParaRPr lang="en-CA" u="sng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91057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Once upon a time..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CA" dirty="0" smtClean="0"/>
              <a:t>baking </a:t>
            </a:r>
            <a:r>
              <a:rPr lang="en-CA" dirty="0" smtClean="0"/>
              <a:t>used to be </a:t>
            </a:r>
            <a:r>
              <a:rPr lang="en-CA" dirty="0" smtClean="0"/>
              <a:t>completed by weighing ingredients, not by measuring</a:t>
            </a:r>
            <a:endParaRPr lang="en-CA" dirty="0" smtClean="0"/>
          </a:p>
          <a:p>
            <a:pPr lvl="1"/>
            <a:r>
              <a:rPr lang="en-CA" dirty="0" smtClean="0"/>
              <a:t>cupcakes changed this because they started using cups for </a:t>
            </a:r>
            <a:r>
              <a:rPr lang="en-CA" dirty="0" smtClean="0"/>
              <a:t>measurement! </a:t>
            </a:r>
          </a:p>
          <a:p>
            <a:pPr lvl="1"/>
            <a:r>
              <a:rPr lang="en-CA" dirty="0" smtClean="0"/>
              <a:t>Here is a standard recipe: </a:t>
            </a:r>
            <a:endParaRPr lang="en-CA" dirty="0" smtClean="0"/>
          </a:p>
          <a:p>
            <a:pPr lvl="2"/>
            <a:r>
              <a:rPr lang="en-CA" dirty="0" smtClean="0"/>
              <a:t>1 cup of butter, 2 cups of sugar, </a:t>
            </a:r>
            <a:br>
              <a:rPr lang="en-CA" dirty="0" smtClean="0"/>
            </a:br>
            <a:r>
              <a:rPr lang="en-CA" dirty="0" smtClean="0"/>
              <a:t>3 cups of flour, 4 eggs… = 1, 2, 3, 4 </a:t>
            </a:r>
            <a:br>
              <a:rPr lang="en-CA" dirty="0" smtClean="0"/>
            </a:br>
            <a:r>
              <a:rPr lang="en-CA" dirty="0" smtClean="0"/>
              <a:t>method</a:t>
            </a:r>
            <a:endParaRPr lang="en-C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573016"/>
            <a:ext cx="1944216" cy="2905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37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Why is it called a cupcake anyways?!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First recipe of a “cupcake” dated back to 1828 which gives instructions for a cup measured </a:t>
            </a:r>
            <a:r>
              <a:rPr lang="en-CA" dirty="0" smtClean="0"/>
              <a:t>cake (the 1, 2, 3, 4 method)</a:t>
            </a:r>
            <a:endParaRPr lang="en-CA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573016"/>
            <a:ext cx="2736304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799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Why’s it called a cupcake anyways?!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In the olden days ovens couldn’t handle making full sized cakes without burning </a:t>
            </a:r>
            <a:r>
              <a:rPr lang="en-CA" dirty="0" smtClean="0"/>
              <a:t>them, so instead they </a:t>
            </a:r>
            <a:r>
              <a:rPr lang="en-CA" dirty="0"/>
              <a:t>were made in tea </a:t>
            </a:r>
            <a:r>
              <a:rPr lang="en-CA" dirty="0" smtClean="0"/>
              <a:t>cups or </a:t>
            </a:r>
            <a:r>
              <a:rPr lang="en-CA" dirty="0"/>
              <a:t>ramekins </a:t>
            </a:r>
          </a:p>
          <a:p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861048"/>
            <a:ext cx="343852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492982"/>
            <a:ext cx="2719387" cy="271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1008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-33699"/>
            <a:ext cx="5328592" cy="752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54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Why Make </a:t>
            </a:r>
            <a:r>
              <a:rPr lang="en-CA" dirty="0" err="1" smtClean="0"/>
              <a:t>Em</a:t>
            </a:r>
            <a:r>
              <a:rPr lang="en-CA" dirty="0" smtClean="0"/>
              <a:t>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Cupcakes were convenient because they took less time to bake than large cakes </a:t>
            </a:r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They are portion controlled (as long as you eat just one)</a:t>
            </a:r>
          </a:p>
          <a:p>
            <a:pPr marL="411480" lvl="1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8660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Method: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Proper measurement of ingredients is CRUCIAL to perfectly baked cupcakes </a:t>
            </a:r>
          </a:p>
          <a:p>
            <a:pPr marL="0" indent="0">
              <a:buNone/>
            </a:pPr>
            <a:endParaRPr lang="en-CA" dirty="0" smtClean="0"/>
          </a:p>
          <a:p>
            <a:r>
              <a:rPr lang="en-CA" dirty="0" smtClean="0"/>
              <a:t>Start by creaming butter and sugar</a:t>
            </a:r>
          </a:p>
          <a:p>
            <a:r>
              <a:rPr lang="en-CA" dirty="0" smtClean="0"/>
              <a:t>Add other wet ingredients </a:t>
            </a:r>
          </a:p>
          <a:p>
            <a:r>
              <a:rPr lang="en-CA" dirty="0" smtClean="0"/>
              <a:t>Mix dry ingredients together in separate bowl then add to wet mixture</a:t>
            </a:r>
          </a:p>
          <a:p>
            <a:r>
              <a:rPr lang="en-CA" dirty="0" smtClean="0"/>
              <a:t>Pour into liners ¾ full </a:t>
            </a:r>
          </a:p>
          <a:p>
            <a:r>
              <a:rPr lang="en-CA" dirty="0" smtClean="0"/>
              <a:t>Check by inserting a toothpick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5470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Baking:</a:t>
            </a:r>
            <a:endParaRPr lang="en-CA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364" y="1772816"/>
            <a:ext cx="6821810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661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Red Velvet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Called so because it has a smooth velvety texture and red colour</a:t>
            </a:r>
          </a:p>
          <a:p>
            <a:endParaRPr lang="en-CA" dirty="0"/>
          </a:p>
          <a:p>
            <a:r>
              <a:rPr lang="en-CA" dirty="0" smtClean="0"/>
              <a:t>In the olden days… </a:t>
            </a:r>
          </a:p>
          <a:p>
            <a:pPr lvl="1"/>
            <a:r>
              <a:rPr lang="en-CA" dirty="0" smtClean="0"/>
              <a:t>The red colour for the red velvet came from the chemical reaction from the acidic vinegar and buttermilk and cocoa powder </a:t>
            </a:r>
          </a:p>
          <a:p>
            <a:pPr lvl="1"/>
            <a:endParaRPr lang="en-CA" dirty="0"/>
          </a:p>
          <a:p>
            <a:pPr lvl="1"/>
            <a:r>
              <a:rPr lang="en-CA" dirty="0" smtClean="0"/>
              <a:t>Other ingredients such as boiled beats were also added to increase the red colour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468352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Custom 5">
      <a:dk1>
        <a:srgbClr val="FFE4F2"/>
      </a:dk1>
      <a:lt1>
        <a:sysClr val="window" lastClr="FFFFFF"/>
      </a:lt1>
      <a:dk2>
        <a:srgbClr val="E90062"/>
      </a:dk2>
      <a:lt2>
        <a:srgbClr val="FBEAFE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72003D"/>
      </a:accent6>
      <a:hlink>
        <a:srgbClr val="17BBFD"/>
      </a:hlink>
      <a:folHlink>
        <a:srgbClr val="FF79C2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97</TotalTime>
  <Words>313</Words>
  <Application>Microsoft Office PowerPoint</Application>
  <PresentationFormat>On-screen Show (4:3)</PresentationFormat>
  <Paragraphs>39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Foundry</vt:lpstr>
      <vt:lpstr>History of the Cupcake</vt:lpstr>
      <vt:lpstr>Once upon a time.. </vt:lpstr>
      <vt:lpstr>Why is it called a cupcake anyways?!</vt:lpstr>
      <vt:lpstr>Why’s it called a cupcake anyways?!</vt:lpstr>
      <vt:lpstr>PowerPoint Presentation</vt:lpstr>
      <vt:lpstr>Why Make Em?</vt:lpstr>
      <vt:lpstr>Method:</vt:lpstr>
      <vt:lpstr>Baking:</vt:lpstr>
      <vt:lpstr>Red Velvet</vt:lpstr>
      <vt:lpstr>Red Velvet</vt:lpstr>
      <vt:lpstr>Anthocyanin's </vt:lpstr>
      <vt:lpstr>Video on Cupcakes versus Muffins 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Cupcakes</dc:title>
  <dc:creator>Brianne Miller</dc:creator>
  <cp:lastModifiedBy>Brianne Miller</cp:lastModifiedBy>
  <cp:revision>13</cp:revision>
  <dcterms:created xsi:type="dcterms:W3CDTF">2013-10-06T19:42:03Z</dcterms:created>
  <dcterms:modified xsi:type="dcterms:W3CDTF">2014-03-05T00:26:57Z</dcterms:modified>
</cp:coreProperties>
</file>