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899D-AD18-494D-87FB-04B723597DC3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CB7CD-A9F4-4761-8296-F7624DF530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92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CB7CD-A9F4-4761-8296-F7624DF5304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7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0CFF77-BE4F-4FB3-9DB9-3A429FB26051}" type="datetimeFigureOut">
              <a:rPr lang="en-CA" smtClean="0"/>
              <a:t>27/09/2012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A6A18D-CA0C-4D69-956C-EC6A78B1983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ngL_FJrtE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Chocolate pudding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09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benefits of chocolate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Contains </a:t>
            </a:r>
            <a:r>
              <a:rPr lang="en-CA" sz="2400" dirty="0" err="1" smtClean="0"/>
              <a:t>theobromine</a:t>
            </a:r>
            <a:endParaRPr lang="en-CA" sz="2400" dirty="0" smtClean="0"/>
          </a:p>
          <a:p>
            <a:pPr lvl="4">
              <a:buFont typeface="Arial" pitchFamily="34" charset="0"/>
              <a:buChar char="•"/>
            </a:pPr>
            <a:r>
              <a:rPr lang="en-CA" sz="2400" dirty="0" smtClean="0"/>
              <a:t>Caffeine which acts as a stimulant in our system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Contains serotonin</a:t>
            </a:r>
          </a:p>
          <a:p>
            <a:pPr lvl="4">
              <a:buFont typeface="Arial" pitchFamily="34" charset="0"/>
              <a:buChar char="•"/>
            </a:pPr>
            <a:r>
              <a:rPr lang="en-CA" sz="2400" dirty="0" smtClean="0"/>
              <a:t>Which acts as an anti-depressant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Flavonoids (act as an antioxidant – protect the body from aging)</a:t>
            </a:r>
          </a:p>
          <a:p>
            <a:pPr lvl="4">
              <a:buFont typeface="Arial" pitchFamily="34" charset="0"/>
              <a:buChar char="•"/>
            </a:pPr>
            <a:r>
              <a:rPr lang="en-CA" sz="2400" dirty="0" smtClean="0"/>
              <a:t>Help relax blood pressure through the production of nitric oxide and balance certain hormones in the body</a:t>
            </a:r>
          </a:p>
          <a:p>
            <a:pPr marL="685800" lvl="4" indent="0">
              <a:buNone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289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Chocolate pudding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. . . . is a class of dessert with chocolate flavors</a:t>
            </a:r>
          </a:p>
          <a:p>
            <a:endParaRPr lang="en-CA" sz="2400" dirty="0" smtClean="0"/>
          </a:p>
          <a:p>
            <a:r>
              <a:rPr lang="en-CA" sz="2400" dirty="0" smtClean="0"/>
              <a:t>There are two main types:</a:t>
            </a:r>
          </a:p>
          <a:p>
            <a:endParaRPr lang="en-CA" sz="2400" dirty="0"/>
          </a:p>
          <a:p>
            <a:pPr>
              <a:buAutoNum type="arabicPeriod"/>
            </a:pPr>
            <a:r>
              <a:rPr lang="en-CA" sz="2400" dirty="0" smtClean="0"/>
              <a:t>Boiled than chilled</a:t>
            </a:r>
          </a:p>
          <a:p>
            <a:pPr>
              <a:buAutoNum type="arabicPeriod"/>
            </a:pPr>
            <a:endParaRPr lang="en-CA" sz="2400" dirty="0"/>
          </a:p>
          <a:p>
            <a:pPr>
              <a:buAutoNum type="arabicPeriod"/>
            </a:pPr>
            <a:r>
              <a:rPr lang="en-CA" sz="2400" dirty="0" smtClean="0"/>
              <a:t>Texturally custard set with starch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9439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Starch gelatinization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Process that breaks down the intermolecular bonds of starch molecules in the presence of water and heat.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This process allows hydrogen bonding and engages more water.</a:t>
            </a:r>
          </a:p>
          <a:p>
            <a:pPr>
              <a:buFont typeface="Arial" pitchFamily="34" charset="0"/>
              <a:buChar char="•"/>
            </a:pPr>
            <a:endParaRPr lang="en-CA" dirty="0"/>
          </a:p>
          <a:p>
            <a:pPr marL="0" indent="0"/>
            <a:r>
              <a:rPr lang="en-CA" dirty="0" smtClean="0">
                <a:hlinkClick r:id="rId2"/>
              </a:rPr>
              <a:t>http://www.youtube.com/watch?v=9ngL_FJrtE4</a:t>
            </a:r>
            <a:endParaRPr lang="en-CA" dirty="0" smtClean="0"/>
          </a:p>
          <a:p>
            <a:pPr>
              <a:buFont typeface="Arial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129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Health benefits of zucchini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Helps lower cholesterol</a:t>
            </a:r>
          </a:p>
          <a:p>
            <a:pPr>
              <a:buFont typeface="Arial" pitchFamily="34" charset="0"/>
              <a:buChar char="•"/>
            </a:pPr>
            <a:endParaRPr lang="en-CA" sz="2400" dirty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Curbs overeating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/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Cancer prevention</a:t>
            </a:r>
          </a:p>
          <a:p>
            <a:pPr lvl="3">
              <a:buFont typeface="Arial" pitchFamily="34" charset="0"/>
              <a:buChar char="•"/>
            </a:pPr>
            <a:r>
              <a:rPr lang="en-CA" sz="2400" dirty="0" smtClean="0"/>
              <a:t>Promotes healthy and regular bowel movements</a:t>
            </a:r>
            <a:endParaRPr lang="en-CA" sz="2400" dirty="0"/>
          </a:p>
          <a:p>
            <a:pPr lvl="3">
              <a:buFont typeface="Arial" pitchFamily="34" charset="0"/>
              <a:buChar char="•"/>
            </a:pPr>
            <a:r>
              <a:rPr lang="en-CA" sz="2400" dirty="0" smtClean="0"/>
              <a:t>Aids in digestions</a:t>
            </a:r>
          </a:p>
          <a:p>
            <a:pPr lvl="3">
              <a:buFont typeface="Arial" pitchFamily="34" charset="0"/>
              <a:buChar char="•"/>
            </a:pPr>
            <a:r>
              <a:rPr lang="en-CA" sz="2400" dirty="0" smtClean="0"/>
              <a:t>Prevent constipation</a:t>
            </a:r>
          </a:p>
        </p:txBody>
      </p:sp>
    </p:spTree>
    <p:extLst>
      <p:ext uri="{BB962C8B-B14F-4D97-AF65-F5344CB8AC3E}">
        <p14:creationId xmlns:p14="http://schemas.microsoft.com/office/powerpoint/2010/main" val="474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1526</TotalTime>
  <Words>138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Chocolate pudding</vt:lpstr>
      <vt:lpstr>Health benefits of chocolate</vt:lpstr>
      <vt:lpstr>Chocolate pudding</vt:lpstr>
      <vt:lpstr>Starch gelatinization</vt:lpstr>
      <vt:lpstr>Health benefits of zucchini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Chocolate pudding</dc:title>
  <dc:creator>sammy6</dc:creator>
  <cp:lastModifiedBy>sammy6</cp:lastModifiedBy>
  <cp:revision>5</cp:revision>
  <dcterms:created xsi:type="dcterms:W3CDTF">2012-09-27T14:43:09Z</dcterms:created>
  <dcterms:modified xsi:type="dcterms:W3CDTF">2012-09-28T16:09:20Z</dcterms:modified>
</cp:coreProperties>
</file>