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1241-F4E7-431E-B1A4-CA059640901B}" type="datetimeFigureOut">
              <a:rPr lang="en-CA" smtClean="0"/>
              <a:t>24/11/2013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B642-6D81-4660-910D-C20465AAAFF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1241-F4E7-431E-B1A4-CA059640901B}" type="datetimeFigureOut">
              <a:rPr lang="en-CA" smtClean="0"/>
              <a:t>24/11/2013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B642-6D81-4660-910D-C20465AAAFF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1241-F4E7-431E-B1A4-CA059640901B}" type="datetimeFigureOut">
              <a:rPr lang="en-CA" smtClean="0"/>
              <a:t>24/11/2013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B642-6D81-4660-910D-C20465AAAFF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1241-F4E7-431E-B1A4-CA059640901B}" type="datetimeFigureOut">
              <a:rPr lang="en-CA" smtClean="0"/>
              <a:t>24/11/2013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B642-6D81-4660-910D-C20465AAAFF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1241-F4E7-431E-B1A4-CA059640901B}" type="datetimeFigureOut">
              <a:rPr lang="en-CA" smtClean="0"/>
              <a:t>24/11/2013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B642-6D81-4660-910D-C20465AAAFF6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1241-F4E7-431E-B1A4-CA059640901B}" type="datetimeFigureOut">
              <a:rPr lang="en-CA" smtClean="0"/>
              <a:t>24/11/2013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B642-6D81-4660-910D-C20465AAAFF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1241-F4E7-431E-B1A4-CA059640901B}" type="datetimeFigureOut">
              <a:rPr lang="en-CA" smtClean="0"/>
              <a:t>24/11/2013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B642-6D81-4660-910D-C20465AAAFF6}" type="slidenum">
              <a:rPr lang="en-CA" smtClean="0"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1241-F4E7-431E-B1A4-CA059640901B}" type="datetimeFigureOut">
              <a:rPr lang="en-CA" smtClean="0"/>
              <a:t>24/11/2013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B642-6D81-4660-910D-C20465AAAFF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1241-F4E7-431E-B1A4-CA059640901B}" type="datetimeFigureOut">
              <a:rPr lang="en-CA" smtClean="0"/>
              <a:t>24/11/2013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B642-6D81-4660-910D-C20465AAAFF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1241-F4E7-431E-B1A4-CA059640901B}" type="datetimeFigureOut">
              <a:rPr lang="en-CA" smtClean="0"/>
              <a:t>24/11/2013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B642-6D81-4660-910D-C20465AAAFF6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1241-F4E7-431E-B1A4-CA059640901B}" type="datetimeFigureOut">
              <a:rPr lang="en-CA" smtClean="0"/>
              <a:t>24/11/2013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B642-6D81-4660-910D-C20465AAAFF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14E1241-F4E7-431E-B1A4-CA059640901B}" type="datetimeFigureOut">
              <a:rPr lang="en-CA" smtClean="0"/>
              <a:t>24/11/2013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094B642-6D81-4660-910D-C20465AAAFF6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BdT66Krndc" TargetMode="External"/><Relationship Id="rId2" Type="http://schemas.openxmlformats.org/officeDocument/2006/relationships/hyperlink" Target="http://www.youtube.com/watch?v=E9C6eP_oDA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Chicken Wings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166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6618"/>
            <a:ext cx="7575751" cy="686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06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Buffalo Wings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Why Buffalo Wings?! </a:t>
            </a:r>
          </a:p>
          <a:p>
            <a:pPr marL="0" indent="0">
              <a:buNone/>
            </a:pPr>
            <a:r>
              <a:rPr lang="en-CA" dirty="0" smtClean="0">
                <a:hlinkClick r:id="rId2"/>
              </a:rPr>
              <a:t>(start time: 1:55) http://www.youtube.com/watch?v=E9C6eP_oDAw</a:t>
            </a:r>
            <a:endParaRPr lang="en-CA" dirty="0" smtClean="0"/>
          </a:p>
          <a:p>
            <a:pPr>
              <a:buFontTx/>
              <a:buChar char="-"/>
            </a:pPr>
            <a:r>
              <a:rPr lang="en-CA" dirty="0" smtClean="0"/>
              <a:t>It was created in Buffalo, New York in 1964</a:t>
            </a:r>
          </a:p>
          <a:p>
            <a:pPr>
              <a:buFontTx/>
              <a:buChar char="-"/>
            </a:pPr>
            <a:r>
              <a:rPr lang="en-CA" dirty="0" smtClean="0"/>
              <a:t>Typically refers to hot wings </a:t>
            </a:r>
          </a:p>
          <a:p>
            <a:pPr>
              <a:buFontTx/>
              <a:buChar char="-"/>
            </a:pPr>
            <a:endParaRPr lang="en-CA" dirty="0" smtClean="0"/>
          </a:p>
          <a:p>
            <a:pPr>
              <a:buFontTx/>
              <a:buChar char="-"/>
            </a:pPr>
            <a:r>
              <a:rPr lang="en-CA" dirty="0" smtClean="0">
                <a:hlinkClick r:id="rId3"/>
              </a:rPr>
              <a:t>http://www.youtube.com/watch?v=OBdT66Krndc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361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 Many Flavours…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Buffalo Wings with Blue Cheese Sauce </a:t>
            </a:r>
          </a:p>
          <a:p>
            <a:r>
              <a:rPr lang="en-CA" dirty="0" smtClean="0"/>
              <a:t>Honey Garlic Wings</a:t>
            </a:r>
          </a:p>
          <a:p>
            <a:r>
              <a:rPr lang="en-CA" dirty="0" smtClean="0"/>
              <a:t>Salt and Pepper Wings</a:t>
            </a:r>
          </a:p>
          <a:p>
            <a:r>
              <a:rPr lang="en-CA" dirty="0" smtClean="0"/>
              <a:t>Sweet and Spicy Wings</a:t>
            </a:r>
          </a:p>
          <a:p>
            <a:r>
              <a:rPr lang="en-CA" dirty="0" smtClean="0"/>
              <a:t>Teriyaki Wings</a:t>
            </a:r>
          </a:p>
          <a:p>
            <a:r>
              <a:rPr lang="en-CA" dirty="0" smtClean="0"/>
              <a:t>Sweet Chilli Thai Wings</a:t>
            </a:r>
          </a:p>
          <a:p>
            <a:r>
              <a:rPr lang="en-CA" dirty="0" smtClean="0"/>
              <a:t>BBQ Wings</a:t>
            </a:r>
          </a:p>
          <a:p>
            <a:r>
              <a:rPr lang="en-CA" dirty="0" err="1" smtClean="0"/>
              <a:t>Etc</a:t>
            </a:r>
            <a:r>
              <a:rPr lang="en-CA" dirty="0" smtClean="0"/>
              <a:t>, </a:t>
            </a:r>
            <a:r>
              <a:rPr lang="en-CA" dirty="0" err="1" smtClean="0"/>
              <a:t>etc</a:t>
            </a:r>
            <a:r>
              <a:rPr lang="en-CA" dirty="0" smtClean="0"/>
              <a:t>, etc…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7339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Cooking Rules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For chicken in general </a:t>
            </a:r>
          </a:p>
          <a:p>
            <a:pPr lvl="1"/>
            <a:r>
              <a:rPr lang="en-CA" dirty="0" smtClean="0"/>
              <a:t>Should reach an internal temperature of 165 degrees F (74 degrees C)</a:t>
            </a:r>
          </a:p>
          <a:p>
            <a:pPr lvl="1"/>
            <a:r>
              <a:rPr lang="en-CA" dirty="0" smtClean="0"/>
              <a:t>Should be white not pink inside</a:t>
            </a:r>
          </a:p>
          <a:p>
            <a:pPr lvl="1"/>
            <a:r>
              <a:rPr lang="en-CA" dirty="0" smtClean="0"/>
              <a:t>Juices should run clear </a:t>
            </a:r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59115"/>
            <a:ext cx="357306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57072"/>
            <a:ext cx="4644514" cy="260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93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355" y="2438317"/>
            <a:ext cx="20383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Methods of Cooking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Frying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Baking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308" y="1236808"/>
            <a:ext cx="27146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731" y="1075723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32" y="2475898"/>
            <a:ext cx="31051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259" y="4946302"/>
            <a:ext cx="2988694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34" y="479201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9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Frying Safety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1. Keep </a:t>
            </a:r>
            <a:r>
              <a:rPr lang="en-CA" b="1" dirty="0" smtClean="0"/>
              <a:t>water away from stove</a:t>
            </a:r>
          </a:p>
          <a:p>
            <a:r>
              <a:rPr lang="en-CA" dirty="0" smtClean="0"/>
              <a:t>2. Wear an </a:t>
            </a:r>
            <a:r>
              <a:rPr lang="en-CA" b="1" dirty="0" smtClean="0"/>
              <a:t>apron and oven mitts </a:t>
            </a:r>
          </a:p>
          <a:p>
            <a:r>
              <a:rPr lang="en-CA" dirty="0" smtClean="0"/>
              <a:t>3. Know how to check if your oil is too hot or cold </a:t>
            </a:r>
          </a:p>
          <a:p>
            <a:r>
              <a:rPr lang="en-CA" dirty="0" smtClean="0"/>
              <a:t>4. Know how to </a:t>
            </a:r>
            <a:r>
              <a:rPr lang="en-CA" b="1" dirty="0" smtClean="0"/>
              <a:t>clean up </a:t>
            </a:r>
            <a:r>
              <a:rPr lang="en-CA" dirty="0" smtClean="0"/>
              <a:t>afterwards </a:t>
            </a:r>
          </a:p>
          <a:p>
            <a:r>
              <a:rPr lang="en-CA" dirty="0" smtClean="0"/>
              <a:t>5. Go </a:t>
            </a:r>
            <a:r>
              <a:rPr lang="en-CA" b="1" dirty="0" smtClean="0"/>
              <a:t>slow</a:t>
            </a:r>
            <a:r>
              <a:rPr lang="en-CA" dirty="0" smtClean="0"/>
              <a:t> when working with oil – speed and fast movements can cause spills and accidents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6591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133</TotalTime>
  <Words>162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NewsPrint</vt:lpstr>
      <vt:lpstr>Chicken Wings</vt:lpstr>
      <vt:lpstr>PowerPoint Presentation</vt:lpstr>
      <vt:lpstr>Buffalo Wings</vt:lpstr>
      <vt:lpstr>So Many Flavours… </vt:lpstr>
      <vt:lpstr>Cooking Rules</vt:lpstr>
      <vt:lpstr>Methods of Cooking</vt:lpstr>
      <vt:lpstr>Frying Safety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Chicken Wings</dc:title>
  <dc:creator>Brianne Miller</dc:creator>
  <cp:lastModifiedBy>Brianne Miller</cp:lastModifiedBy>
  <cp:revision>4</cp:revision>
  <dcterms:created xsi:type="dcterms:W3CDTF">2013-11-24T23:24:01Z</dcterms:created>
  <dcterms:modified xsi:type="dcterms:W3CDTF">2013-11-25T01:37:39Z</dcterms:modified>
</cp:coreProperties>
</file>