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58" r:id="rId5"/>
    <p:sldId id="266" r:id="rId6"/>
    <p:sldId id="261" r:id="rId7"/>
    <p:sldId id="262" r:id="rId8"/>
    <p:sldId id="269" r:id="rId9"/>
    <p:sldId id="263" r:id="rId10"/>
    <p:sldId id="264" r:id="rId11"/>
    <p:sldId id="257" r:id="rId12"/>
    <p:sldId id="267" r:id="rId13"/>
    <p:sldId id="259" r:id="rId14"/>
    <p:sldId id="270" r:id="rId15"/>
    <p:sldId id="274" r:id="rId16"/>
    <p:sldId id="272" r:id="rId17"/>
    <p:sldId id="275" r:id="rId18"/>
    <p:sldId id="277" r:id="rId19"/>
    <p:sldId id="271" r:id="rId20"/>
    <p:sldId id="276" r:id="rId21"/>
    <p:sldId id="268" r:id="rId22"/>
    <p:sldId id="27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3642E9-D52A-4E55-BC1B-3CA2CD524FCC}" type="datetimeFigureOut">
              <a:rPr lang="en-CA" smtClean="0"/>
              <a:t>17/01/2014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394760F-EF0D-49E3-A7B9-3E7AD1F911C8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Caffeine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393655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3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 and Other Beverages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659815"/>
              </p:ext>
            </p:extLst>
          </p:nvPr>
        </p:nvGraphicFramePr>
        <p:xfrm>
          <a:off x="914400" y="1784350"/>
          <a:ext cx="7906071" cy="4668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357"/>
                <a:gridCol w="2635357"/>
                <a:gridCol w="2635357"/>
              </a:tblGrid>
              <a:tr h="601309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Beverage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Serving Size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Caffeine (mg)</a:t>
                      </a:r>
                      <a:endParaRPr lang="en-CA" sz="2800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Iced Tea, sweetened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can (355ml)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22-64</a:t>
                      </a:r>
                      <a:endParaRPr lang="en-CA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Tea, leaf or bag</a:t>
                      </a:r>
                      <a:r>
                        <a:rPr lang="en-CA" baseline="0" dirty="0" smtClean="0"/>
                        <a:t> (black)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250ml (1 cup)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43-50</a:t>
                      </a:r>
                      <a:endParaRPr lang="en-CA" dirty="0"/>
                    </a:p>
                  </a:txBody>
                  <a:tcPr/>
                </a:tc>
              </a:tr>
              <a:tr h="742793">
                <a:tc>
                  <a:txBody>
                    <a:bodyPr/>
                    <a:lstStyle/>
                    <a:p>
                      <a:r>
                        <a:rPr lang="en-CA" dirty="0" smtClean="0"/>
                        <a:t>Tea (green, oolong, white)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250ml (1</a:t>
                      </a:r>
                      <a:r>
                        <a:rPr lang="en-CA" baseline="0" dirty="0" smtClean="0"/>
                        <a:t> cup)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25-45</a:t>
                      </a:r>
                      <a:endParaRPr lang="en-CA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Decaffeinated</a:t>
                      </a:r>
                      <a:r>
                        <a:rPr lang="en-CA" baseline="0" dirty="0" smtClean="0"/>
                        <a:t> tea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</a:t>
                      </a:r>
                      <a:r>
                        <a:rPr lang="en-CA" baseline="0" dirty="0" smtClean="0"/>
                        <a:t> cup)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0-5</a:t>
                      </a:r>
                      <a:endParaRPr lang="en-CA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Herbal teas, all varieties</a:t>
                      </a:r>
                      <a:r>
                        <a:rPr lang="en-CA" baseline="0" dirty="0" smtClean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</a:t>
                      </a:r>
                      <a:r>
                        <a:rPr lang="en-CA" baseline="0" dirty="0" smtClean="0"/>
                        <a:t> cup)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742793">
                <a:tc>
                  <a:txBody>
                    <a:bodyPr/>
                    <a:lstStyle/>
                    <a:p>
                      <a:r>
                        <a:rPr lang="en-CA" dirty="0" smtClean="0"/>
                        <a:t>Energy</a:t>
                      </a:r>
                      <a:r>
                        <a:rPr lang="en-CA" baseline="0" dirty="0" smtClean="0"/>
                        <a:t> drink, various types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</a:t>
                      </a:r>
                      <a:r>
                        <a:rPr lang="en-CA" baseline="0" dirty="0" smtClean="0"/>
                        <a:t> cup)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80-97</a:t>
                      </a:r>
                      <a:endParaRPr lang="en-CA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Diet Cola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r>
                        <a:rPr lang="en-CA" baseline="0" dirty="0" smtClean="0"/>
                        <a:t> can (355ml)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25-50</a:t>
                      </a:r>
                      <a:endParaRPr lang="en-CA" dirty="0"/>
                    </a:p>
                  </a:txBody>
                  <a:tcPr/>
                </a:tc>
              </a:tr>
              <a:tr h="430348">
                <a:tc>
                  <a:txBody>
                    <a:bodyPr/>
                    <a:lstStyle/>
                    <a:p>
                      <a:r>
                        <a:rPr lang="en-CA" dirty="0" smtClean="0"/>
                        <a:t>Cola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r>
                        <a:rPr lang="en-CA" baseline="0" dirty="0" smtClean="0"/>
                        <a:t> can (355ml)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37-38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Alcohol 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8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Alcohol is a DRUG!</a:t>
            </a:r>
          </a:p>
          <a:p>
            <a:endParaRPr lang="en-CA" dirty="0"/>
          </a:p>
          <a:p>
            <a:pPr lvl="1"/>
            <a:r>
              <a:rPr lang="en-CA" dirty="0" smtClean="0"/>
              <a:t>But unlike Caffeine which is a stimulant alcohol is actually an DEPRESSANT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11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Lots of different types…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Beer</a:t>
            </a:r>
          </a:p>
          <a:p>
            <a:endParaRPr lang="en-CA" dirty="0"/>
          </a:p>
          <a:p>
            <a:r>
              <a:rPr lang="en-CA" dirty="0" smtClean="0"/>
              <a:t>Spirits</a:t>
            </a:r>
          </a:p>
          <a:p>
            <a:endParaRPr lang="en-CA" dirty="0"/>
          </a:p>
          <a:p>
            <a:r>
              <a:rPr lang="en-CA" dirty="0" smtClean="0"/>
              <a:t>Wine </a:t>
            </a:r>
          </a:p>
          <a:p>
            <a:endParaRPr lang="en-CA" dirty="0"/>
          </a:p>
          <a:p>
            <a:r>
              <a:rPr lang="en-CA" dirty="0" smtClean="0"/>
              <a:t>Ciders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49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Effects of Alcohol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Blurs vision</a:t>
            </a:r>
          </a:p>
          <a:p>
            <a:r>
              <a:rPr lang="en-CA" dirty="0" smtClean="0"/>
              <a:t>Slurs speech</a:t>
            </a:r>
          </a:p>
          <a:p>
            <a:r>
              <a:rPr lang="en-CA" dirty="0" smtClean="0"/>
              <a:t>Lowers inhibitions </a:t>
            </a:r>
          </a:p>
          <a:p>
            <a:r>
              <a:rPr lang="en-CA" dirty="0" smtClean="0"/>
              <a:t>Slows motor control </a:t>
            </a:r>
          </a:p>
          <a:p>
            <a:r>
              <a:rPr lang="en-CA" dirty="0" smtClean="0"/>
              <a:t>Slows brain processing speed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82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Affects of Alcohol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Appearance </a:t>
            </a:r>
          </a:p>
          <a:p>
            <a:pPr lvl="1"/>
            <a:r>
              <a:rPr lang="en-CA" dirty="0" smtClean="0"/>
              <a:t>Alcohol dehydrates skin and can cause rosacea </a:t>
            </a:r>
          </a:p>
          <a:p>
            <a:pPr lvl="1"/>
            <a:r>
              <a:rPr lang="en-CA" dirty="0" err="1" smtClean="0"/>
              <a:t>Bloatedness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Cause face and stomach to puff </a:t>
            </a:r>
          </a:p>
          <a:p>
            <a:pPr lvl="2"/>
            <a:r>
              <a:rPr lang="en-CA" dirty="0" smtClean="0"/>
              <a:t>Toxins help build cellulite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you have a drink… SAFETY FIRST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Hold on to your cup – you never know if someone might slip something in it </a:t>
            </a:r>
          </a:p>
          <a:p>
            <a:endParaRPr lang="en-CA" dirty="0" smtClean="0"/>
          </a:p>
          <a:p>
            <a:r>
              <a:rPr lang="en-CA" dirty="0" smtClean="0"/>
              <a:t>2. Plan on how you will get home – don’t drink and drive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41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Negative Effects…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If you consume too much… </a:t>
            </a:r>
          </a:p>
          <a:p>
            <a:endParaRPr lang="en-CA" dirty="0"/>
          </a:p>
          <a:p>
            <a:r>
              <a:rPr lang="en-CA" dirty="0" smtClean="0"/>
              <a:t>Alcohol poisoning </a:t>
            </a:r>
          </a:p>
          <a:p>
            <a:pPr lvl="1"/>
            <a:r>
              <a:rPr lang="en-CA" dirty="0" smtClean="0"/>
              <a:t>Slow down brain function </a:t>
            </a:r>
          </a:p>
          <a:p>
            <a:pPr lvl="1"/>
            <a:r>
              <a:rPr lang="en-CA" dirty="0" smtClean="0"/>
              <a:t>Irritate stomach</a:t>
            </a:r>
          </a:p>
          <a:p>
            <a:pPr lvl="1"/>
            <a:r>
              <a:rPr lang="en-CA" dirty="0" smtClean="0"/>
              <a:t>Effect heartbeat and breathing </a:t>
            </a:r>
          </a:p>
          <a:p>
            <a:pPr lvl="1"/>
            <a:r>
              <a:rPr lang="en-CA" dirty="0" smtClean="0"/>
              <a:t>Dehydration </a:t>
            </a:r>
          </a:p>
          <a:p>
            <a:pPr lvl="1"/>
            <a:r>
              <a:rPr lang="en-CA" dirty="0" smtClean="0"/>
              <a:t>Lower body temperature </a:t>
            </a:r>
          </a:p>
          <a:p>
            <a:pPr lvl="1"/>
            <a:r>
              <a:rPr lang="en-CA" dirty="0" smtClean="0"/>
              <a:t>Lower blood sugar levels </a:t>
            </a:r>
          </a:p>
          <a:p>
            <a:endParaRPr lang="en-CA" dirty="0"/>
          </a:p>
          <a:p>
            <a:r>
              <a:rPr lang="en-CA" dirty="0" smtClean="0"/>
              <a:t>Hangovers </a:t>
            </a:r>
          </a:p>
          <a:p>
            <a:endParaRPr lang="en-CA" dirty="0"/>
          </a:p>
          <a:p>
            <a:r>
              <a:rPr lang="en-CA" dirty="0" smtClean="0"/>
              <a:t>Liver damage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3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If you see someone with alcohol poisoning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try to keep them awake and sitting upright</a:t>
            </a:r>
          </a:p>
          <a:p>
            <a:r>
              <a:rPr lang="en-CA" dirty="0" smtClean="0"/>
              <a:t>2. give them some water, if they can keep it down</a:t>
            </a:r>
          </a:p>
          <a:p>
            <a:r>
              <a:rPr lang="en-CA" dirty="0" smtClean="0"/>
              <a:t>3. if they pass out, lie them on their side (in recovery position) not on the back or face down </a:t>
            </a:r>
          </a:p>
          <a:p>
            <a:r>
              <a:rPr lang="en-CA" dirty="0" smtClean="0"/>
              <a:t>4. keep them warm </a:t>
            </a:r>
          </a:p>
          <a:p>
            <a:r>
              <a:rPr lang="en-CA" dirty="0" smtClean="0"/>
              <a:t>5. stay with them and monitor symptoms until help comes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90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Alcohol… continued…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Alcohol is 7kcal/g</a:t>
            </a:r>
          </a:p>
          <a:p>
            <a:pPr lvl="1"/>
            <a:r>
              <a:rPr lang="en-CA" dirty="0" smtClean="0"/>
              <a:t>So it is what is known as “EMPTY CALORIES”</a:t>
            </a:r>
          </a:p>
          <a:p>
            <a:endParaRPr lang="en-CA" dirty="0"/>
          </a:p>
          <a:p>
            <a:r>
              <a:rPr lang="en-CA" dirty="0" smtClean="0"/>
              <a:t>Fat 9kal/g</a:t>
            </a:r>
          </a:p>
          <a:p>
            <a:r>
              <a:rPr lang="en-CA" dirty="0" smtClean="0"/>
              <a:t>Carbohydrates 4kcal/g</a:t>
            </a:r>
          </a:p>
          <a:p>
            <a:r>
              <a:rPr lang="en-CA" dirty="0" smtClean="0"/>
              <a:t>Protein is 4kcal/g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9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400" dirty="0" smtClean="0"/>
              <a:t>Caffeine is a DRUG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562" y="2420888"/>
            <a:ext cx="307449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0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Alcoholism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Men = should not exceed 3-4 units of alcohol a day (pint and a half of beer)</a:t>
            </a:r>
          </a:p>
          <a:p>
            <a:r>
              <a:rPr lang="en-CA" dirty="0" smtClean="0"/>
              <a:t>Women = should not exceed 2-3 units of alcohol a day (pint of beer)</a:t>
            </a:r>
          </a:p>
          <a:p>
            <a:endParaRPr lang="en-CA" dirty="0"/>
          </a:p>
          <a:p>
            <a:r>
              <a:rPr lang="en-CA" dirty="0" smtClean="0"/>
              <a:t>This should not exceed more than 2 times per week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6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Alcohol and Pregnancy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acohol</a:t>
            </a:r>
            <a:r>
              <a:rPr lang="en-CA" dirty="0" smtClean="0"/>
              <a:t> crosses into the babies blood and can damage the nervous system </a:t>
            </a:r>
          </a:p>
          <a:p>
            <a:endParaRPr lang="en-CA" dirty="0"/>
          </a:p>
          <a:p>
            <a:r>
              <a:rPr lang="en-CA" dirty="0" smtClean="0"/>
              <a:t>During breastfeeding alcohol can get into the mothers milk and harm the baby as well 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8456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FAS = </a:t>
            </a:r>
            <a:r>
              <a:rPr lang="en-CA" dirty="0" err="1"/>
              <a:t>Fetal</a:t>
            </a:r>
            <a:r>
              <a:rPr lang="en-CA" dirty="0"/>
              <a:t> </a:t>
            </a:r>
            <a:r>
              <a:rPr lang="en-CA" dirty="0" err="1"/>
              <a:t>Alchol</a:t>
            </a:r>
            <a:r>
              <a:rPr lang="en-CA" dirty="0"/>
              <a:t> Symptom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Liver cant process alcohol </a:t>
            </a:r>
          </a:p>
          <a:p>
            <a:r>
              <a:rPr lang="en-CA" dirty="0" smtClean="0"/>
              <a:t>Increase blood alcohol volume </a:t>
            </a:r>
          </a:p>
          <a:p>
            <a:r>
              <a:rPr lang="en-CA" dirty="0" smtClean="0"/>
              <a:t>Not enough oxygen in blood getting to brain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38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why do people do it…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a “social lubricant” that makes people feel more at ease in social situations</a:t>
            </a:r>
          </a:p>
          <a:p>
            <a:endParaRPr lang="en-CA" dirty="0"/>
          </a:p>
          <a:p>
            <a:r>
              <a:rPr lang="en-CA" dirty="0" smtClean="0"/>
              <a:t>It is important to learn how your body acts and reacts to alcohol and learn your tolerances in order to not embarrass yourself and stay safe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63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Caffeine found in…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Brainstorm</a:t>
            </a:r>
            <a:r>
              <a:rPr lang="en-CA" dirty="0" smtClean="0"/>
              <a:t>!</a:t>
            </a:r>
          </a:p>
          <a:p>
            <a:endParaRPr lang="en-CA" dirty="0"/>
          </a:p>
          <a:p>
            <a:r>
              <a:rPr lang="en-CA" dirty="0"/>
              <a:t>C</a:t>
            </a:r>
            <a:r>
              <a:rPr lang="en-CA" dirty="0" smtClean="0"/>
              <a:t>offee</a:t>
            </a:r>
          </a:p>
          <a:p>
            <a:r>
              <a:rPr lang="en-CA" dirty="0" smtClean="0"/>
              <a:t>Tea</a:t>
            </a:r>
          </a:p>
          <a:p>
            <a:r>
              <a:rPr lang="en-CA" dirty="0" smtClean="0"/>
              <a:t>Energy drinks</a:t>
            </a:r>
          </a:p>
          <a:p>
            <a:r>
              <a:rPr lang="en-CA" dirty="0" smtClean="0"/>
              <a:t>Pastries </a:t>
            </a:r>
          </a:p>
          <a:p>
            <a:r>
              <a:rPr lang="en-CA" dirty="0" smtClean="0"/>
              <a:t>Chocolate</a:t>
            </a:r>
          </a:p>
          <a:p>
            <a:r>
              <a:rPr lang="en-CA" dirty="0" smtClean="0"/>
              <a:t>Coca cola </a:t>
            </a:r>
          </a:p>
          <a:p>
            <a:r>
              <a:rPr lang="en-CA" dirty="0" smtClean="0"/>
              <a:t>Ice cream</a:t>
            </a:r>
          </a:p>
          <a:p>
            <a:r>
              <a:rPr lang="en-CA" dirty="0" smtClean="0"/>
              <a:t>Soft drinks </a:t>
            </a:r>
          </a:p>
          <a:p>
            <a:r>
              <a:rPr lang="en-CA" dirty="0" smtClean="0"/>
              <a:t>Cakes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54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it does…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Caffeine acts as a stimulant which increases alertness in the body</a:t>
            </a:r>
          </a:p>
          <a:p>
            <a:endParaRPr lang="en-CA" dirty="0"/>
          </a:p>
          <a:p>
            <a:r>
              <a:rPr lang="en-CA" dirty="0" smtClean="0"/>
              <a:t>Some people are more sensitive to caffeine than others… for them caffeine can cause…</a:t>
            </a:r>
          </a:p>
          <a:p>
            <a:pPr lvl="1"/>
            <a:r>
              <a:rPr lang="en-CA" dirty="0" smtClean="0"/>
              <a:t>Trouble sleeping</a:t>
            </a:r>
          </a:p>
          <a:p>
            <a:pPr lvl="1"/>
            <a:r>
              <a:rPr lang="en-CA" dirty="0" smtClean="0"/>
              <a:t>Irritability </a:t>
            </a:r>
          </a:p>
          <a:p>
            <a:pPr lvl="1"/>
            <a:r>
              <a:rPr lang="en-CA" dirty="0" smtClean="0"/>
              <a:t>Nervousness </a:t>
            </a:r>
          </a:p>
          <a:p>
            <a:pPr lvl="1"/>
            <a:r>
              <a:rPr lang="en-CA" dirty="0" smtClean="0"/>
              <a:t>Rapid heart rate</a:t>
            </a:r>
          </a:p>
          <a:p>
            <a:pPr lvl="1"/>
            <a:r>
              <a:rPr lang="en-CA" dirty="0" smtClean="0"/>
              <a:t>Headaches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54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Caffeine and Pregnancy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Thought to cause mal-formations in the </a:t>
            </a:r>
            <a:r>
              <a:rPr lang="en-CA" dirty="0" err="1" smtClean="0"/>
              <a:t>fetus</a:t>
            </a:r>
            <a:r>
              <a:rPr lang="en-CA" dirty="0" smtClean="0"/>
              <a:t> therefore it is recommended that when pregnant, women should cut down their caffeine consumption to little or none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00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does it come from…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9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much should you have?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Teenagers (13+) should NOT have more than 2.5mg of caffeine per kilogram of body weight </a:t>
            </a:r>
          </a:p>
          <a:p>
            <a:endParaRPr lang="en-CA" dirty="0"/>
          </a:p>
          <a:p>
            <a:r>
              <a:rPr lang="en-CA" dirty="0" smtClean="0"/>
              <a:t>1kg = 2.2lbs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16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else could happen if you drink too much?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Scientific studies showed that there was a correlation between drinking more caffeinated coffee and a decrease in bone density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9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Coffee or Coffee Based Beverages </a:t>
            </a:r>
            <a:br>
              <a:rPr lang="en-CA" dirty="0"/>
            </a:b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39260"/>
              </p:ext>
            </p:extLst>
          </p:nvPr>
        </p:nvGraphicFramePr>
        <p:xfrm>
          <a:off x="971600" y="2132856"/>
          <a:ext cx="7776864" cy="424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162"/>
                <a:gridCol w="2612414"/>
                <a:gridCol w="2592288"/>
              </a:tblGrid>
              <a:tr h="708079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Beverage 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Serving Size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Caffeine (mg)</a:t>
                      </a:r>
                      <a:endParaRPr lang="en-CA" sz="3200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r>
                        <a:rPr lang="en-CA" dirty="0" smtClean="0"/>
                        <a:t>Coffee, brewed</a:t>
                      </a:r>
                      <a:r>
                        <a:rPr lang="en-CA" baseline="0" dirty="0" smtClean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250ml (1 cup or</a:t>
                      </a:r>
                      <a:r>
                        <a:rPr lang="en-CA" baseline="0" dirty="0" smtClean="0"/>
                        <a:t> 8oz)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80-179</a:t>
                      </a:r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r>
                        <a:rPr lang="en-CA" dirty="0" smtClean="0"/>
                        <a:t>Cappuccino or Latte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 cup or</a:t>
                      </a:r>
                      <a:r>
                        <a:rPr lang="en-CA" baseline="0" dirty="0" smtClean="0"/>
                        <a:t> 8oz)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45-148</a:t>
                      </a:r>
                      <a:endParaRPr lang="en-CA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r>
                        <a:rPr lang="en-CA" dirty="0" smtClean="0"/>
                        <a:t>Coffee, instant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 cup or</a:t>
                      </a:r>
                      <a:r>
                        <a:rPr lang="en-CA" baseline="0" dirty="0" smtClean="0"/>
                        <a:t> 8oz)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81-106</a:t>
                      </a:r>
                      <a:endParaRPr lang="en-CA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r>
                        <a:rPr lang="en-CA" dirty="0" smtClean="0"/>
                        <a:t>Espresso, brewed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30ml (1oz)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64-90</a:t>
                      </a:r>
                      <a:endParaRPr lang="en-CA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r>
                        <a:rPr lang="en-CA" dirty="0" smtClean="0"/>
                        <a:t>Decaffeinated</a:t>
                      </a:r>
                      <a:r>
                        <a:rPr lang="en-CA" baseline="0" dirty="0" smtClean="0"/>
                        <a:t> coffee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250ml (1 cup or</a:t>
                      </a:r>
                      <a:r>
                        <a:rPr lang="en-CA" baseline="0" dirty="0" smtClean="0"/>
                        <a:t> 8oz)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3-15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1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321</TotalTime>
  <Words>700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Caffeine </vt:lpstr>
      <vt:lpstr>Did you know… </vt:lpstr>
      <vt:lpstr>What is Caffeine found in… </vt:lpstr>
      <vt:lpstr>What it does…</vt:lpstr>
      <vt:lpstr>Caffeine and Pregnancy </vt:lpstr>
      <vt:lpstr>Where does it come from…</vt:lpstr>
      <vt:lpstr>How much should you have? </vt:lpstr>
      <vt:lpstr>What else could happen if you drink too much?</vt:lpstr>
      <vt:lpstr>Coffee or Coffee Based Beverages  </vt:lpstr>
      <vt:lpstr>Tea and Other Beverages </vt:lpstr>
      <vt:lpstr>Alcohol  </vt:lpstr>
      <vt:lpstr>Did you know… </vt:lpstr>
      <vt:lpstr>Lots of different types… </vt:lpstr>
      <vt:lpstr>Effects of Alcohol</vt:lpstr>
      <vt:lpstr>Affects of Alcohol</vt:lpstr>
      <vt:lpstr>When you have a drink… SAFETY FIRST </vt:lpstr>
      <vt:lpstr>Negative Effects… </vt:lpstr>
      <vt:lpstr>If you see someone with alcohol poisoning </vt:lpstr>
      <vt:lpstr>Alcohol… continued… </vt:lpstr>
      <vt:lpstr>Alcoholism </vt:lpstr>
      <vt:lpstr>Alcohol and Pregnancy </vt:lpstr>
      <vt:lpstr>FAS = Fetal Alchol Symptom  </vt:lpstr>
      <vt:lpstr>So why do people do it…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Caffeine</dc:title>
  <dc:creator>Brianne Miller</dc:creator>
  <cp:lastModifiedBy>Brianne Miller</cp:lastModifiedBy>
  <cp:revision>9</cp:revision>
  <dcterms:created xsi:type="dcterms:W3CDTF">2014-01-16T21:26:30Z</dcterms:created>
  <dcterms:modified xsi:type="dcterms:W3CDTF">2014-01-17T20:45:44Z</dcterms:modified>
</cp:coreProperties>
</file>