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0" r:id="rId10"/>
    <p:sldId id="264" r:id="rId11"/>
    <p:sldId id="265" r:id="rId12"/>
    <p:sldId id="267" r:id="rId13"/>
    <p:sldId id="268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1BDE4DA-0397-482A-BF42-BA7E8AC4F40C}" type="datetimeFigureOut">
              <a:rPr lang="en-CA" smtClean="0"/>
              <a:t>15/11/2013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E01522-3CE6-41DF-BB6F-2EAB3D271EB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TS_s_NEq9-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827208" cy="2152650"/>
          </a:xfrm>
        </p:spPr>
        <p:txBody>
          <a:bodyPr/>
          <a:lstStyle/>
          <a:p>
            <a:r>
              <a:rPr lang="en-CA" dirty="0" smtClean="0"/>
              <a:t>Appetizers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91760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 small morsel of food generally served as the first course of a meal to stimulate the appetite for more or heavier foods to follow </a:t>
            </a:r>
          </a:p>
        </p:txBody>
      </p:sp>
    </p:spTree>
    <p:extLst>
      <p:ext uri="{BB962C8B-B14F-4D97-AF65-F5344CB8AC3E}">
        <p14:creationId xmlns:p14="http://schemas.microsoft.com/office/powerpoint/2010/main" val="42320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9984" y="0"/>
            <a:ext cx="6096000" cy="3657599"/>
          </a:xfrm>
        </p:spPr>
        <p:txBody>
          <a:bodyPr/>
          <a:lstStyle/>
          <a:p>
            <a:r>
              <a:rPr lang="en-CA" dirty="0" smtClean="0"/>
              <a:t>Benefits:</a:t>
            </a:r>
          </a:p>
          <a:p>
            <a:pPr lvl="1"/>
            <a:r>
              <a:rPr lang="en-CA" dirty="0" smtClean="0"/>
              <a:t>Easy for the consumer</a:t>
            </a:r>
          </a:p>
          <a:p>
            <a:pPr lvl="1"/>
            <a:r>
              <a:rPr lang="en-CA" dirty="0" smtClean="0"/>
              <a:t>Can have what you want </a:t>
            </a:r>
          </a:p>
          <a:p>
            <a:r>
              <a:rPr lang="en-CA" dirty="0" smtClean="0"/>
              <a:t>Negatives:</a:t>
            </a:r>
          </a:p>
          <a:p>
            <a:pPr lvl="1"/>
            <a:r>
              <a:rPr lang="en-CA" dirty="0"/>
              <a:t>Need waiters to serve</a:t>
            </a:r>
          </a:p>
          <a:p>
            <a:pPr lvl="1"/>
            <a:r>
              <a:rPr lang="en-CA" dirty="0"/>
              <a:t>Typically more expensive </a:t>
            </a:r>
            <a:endParaRPr lang="en-CA" dirty="0" smtClean="0"/>
          </a:p>
          <a:p>
            <a:pPr lvl="1"/>
            <a:r>
              <a:rPr lang="en-CA" dirty="0" smtClean="0"/>
              <a:t>Don’t get the variety of buffet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64378"/>
            <a:ext cx="7543800" cy="914400"/>
          </a:xfrm>
        </p:spPr>
        <p:txBody>
          <a:bodyPr/>
          <a:lstStyle/>
          <a:p>
            <a:r>
              <a:rPr lang="en-CA" dirty="0" smtClean="0"/>
              <a:t>Seated Meal Style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616624" cy="269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4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02420"/>
            <a:ext cx="4896544" cy="4854772"/>
          </a:xfrm>
        </p:spPr>
        <p:txBody>
          <a:bodyPr/>
          <a:lstStyle/>
          <a:p>
            <a:r>
              <a:rPr lang="en-CA" dirty="0" smtClean="0"/>
              <a:t>Benefits:</a:t>
            </a:r>
          </a:p>
          <a:p>
            <a:pPr lvl="1"/>
            <a:r>
              <a:rPr lang="en-CA" dirty="0" smtClean="0"/>
              <a:t>Looks classy </a:t>
            </a:r>
          </a:p>
          <a:p>
            <a:pPr lvl="1"/>
            <a:r>
              <a:rPr lang="en-CA" dirty="0" smtClean="0"/>
              <a:t>Not as unsanitary as a buffet style</a:t>
            </a:r>
          </a:p>
          <a:p>
            <a:pPr lvl="1"/>
            <a:r>
              <a:rPr lang="en-CA" dirty="0" smtClean="0"/>
              <a:t>Foods can be kept hot or cold better</a:t>
            </a:r>
          </a:p>
          <a:p>
            <a:r>
              <a:rPr lang="en-CA" dirty="0" smtClean="0"/>
              <a:t>Negatives:</a:t>
            </a:r>
          </a:p>
          <a:p>
            <a:pPr lvl="1"/>
            <a:r>
              <a:rPr lang="en-CA" dirty="0" smtClean="0"/>
              <a:t>Potentially expensive</a:t>
            </a:r>
          </a:p>
          <a:p>
            <a:pPr lvl="1"/>
            <a:r>
              <a:rPr lang="en-CA" dirty="0" smtClean="0"/>
              <a:t>Can’t necessarily find a waiter or get any of the foods offered</a:t>
            </a:r>
          </a:p>
          <a:p>
            <a:pPr lvl="1"/>
            <a:r>
              <a:rPr lang="en-CA" dirty="0" smtClean="0"/>
              <a:t>Smaller portions on trays so food is not always readily available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Wandering Waiters Style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641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6653" y="476672"/>
            <a:ext cx="6096000" cy="3657599"/>
          </a:xfrm>
        </p:spPr>
        <p:txBody>
          <a:bodyPr/>
          <a:lstStyle/>
          <a:p>
            <a:r>
              <a:rPr lang="en-CA" dirty="0" smtClean="0"/>
              <a:t>At restaurants</a:t>
            </a:r>
          </a:p>
          <a:p>
            <a:pPr lvl="1"/>
            <a:r>
              <a:rPr lang="en-CA" dirty="0" smtClean="0"/>
              <a:t>Have warming or cooling trays </a:t>
            </a:r>
          </a:p>
          <a:p>
            <a:pPr lvl="1"/>
            <a:r>
              <a:rPr lang="en-CA" dirty="0" smtClean="0"/>
              <a:t>Food should not be out more than 2 hours</a:t>
            </a:r>
          </a:p>
          <a:p>
            <a:pPr lvl="1"/>
            <a:r>
              <a:rPr lang="en-CA" dirty="0" smtClean="0"/>
              <a:t>Have sneeze guards</a:t>
            </a:r>
          </a:p>
          <a:p>
            <a:pPr lvl="1"/>
            <a:r>
              <a:rPr lang="en-CA" dirty="0" smtClean="0"/>
              <a:t>Have utensils to serve the food </a:t>
            </a:r>
          </a:p>
          <a:p>
            <a:endParaRPr lang="en-CA" dirty="0"/>
          </a:p>
          <a:p>
            <a:r>
              <a:rPr lang="en-CA" dirty="0" smtClean="0"/>
              <a:t>At parties</a:t>
            </a:r>
          </a:p>
          <a:p>
            <a:pPr lvl="1"/>
            <a:r>
              <a:rPr lang="en-CA" dirty="0" smtClean="0"/>
              <a:t>Don’t serve food that goes bad quickly at room temperature </a:t>
            </a:r>
          </a:p>
          <a:p>
            <a:pPr lvl="1"/>
            <a:r>
              <a:rPr lang="en-CA" dirty="0">
                <a:hlinkClick r:id="rId2"/>
              </a:rPr>
              <a:t>http://www.youtube.com/watch?v=TS_s_NEq9-k</a:t>
            </a: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027217"/>
            <a:ext cx="7543800" cy="914400"/>
          </a:xfrm>
        </p:spPr>
        <p:txBody>
          <a:bodyPr/>
          <a:lstStyle/>
          <a:p>
            <a:r>
              <a:rPr lang="en-CA" dirty="0" smtClean="0"/>
              <a:t>Buffet Safety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" y="10225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4417"/>
            <a:ext cx="3290013" cy="22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8" y="4998318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4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620689"/>
            <a:ext cx="6681936" cy="3722712"/>
          </a:xfrm>
        </p:spPr>
        <p:txBody>
          <a:bodyPr/>
          <a:lstStyle/>
          <a:p>
            <a:r>
              <a:rPr lang="en-CA" dirty="0" smtClean="0"/>
              <a:t>Definition:</a:t>
            </a:r>
          </a:p>
          <a:p>
            <a:pPr lvl="1"/>
            <a:r>
              <a:rPr lang="en-CA" dirty="0" smtClean="0"/>
              <a:t>A gathering of people where each person or group may contribute a dish of food prepared by that person or group to be shared among the gathering</a:t>
            </a:r>
          </a:p>
          <a:p>
            <a:pPr lvl="1"/>
            <a:endParaRPr lang="en-CA" dirty="0"/>
          </a:p>
          <a:p>
            <a:r>
              <a:rPr lang="en-CA" dirty="0" smtClean="0"/>
              <a:t>Benefits:</a:t>
            </a:r>
          </a:p>
          <a:p>
            <a:pPr lvl="1"/>
            <a:r>
              <a:rPr lang="en-CA" dirty="0" smtClean="0"/>
              <a:t>Not as much work for the host/hostess</a:t>
            </a:r>
          </a:p>
          <a:p>
            <a:pPr lvl="1"/>
            <a:r>
              <a:rPr lang="en-CA" dirty="0" smtClean="0"/>
              <a:t>Everyone takes home own leftovers and does their own clean up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Potlucks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70" y="4028968"/>
            <a:ext cx="4248472" cy="274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are going to plan a party for our class </a:t>
            </a:r>
          </a:p>
          <a:p>
            <a:r>
              <a:rPr lang="en-CA" dirty="0" smtClean="0"/>
              <a:t>Each group is going to research an </a:t>
            </a:r>
            <a:r>
              <a:rPr lang="en-CA" dirty="0" smtClean="0"/>
              <a:t>appetizer </a:t>
            </a:r>
            <a:r>
              <a:rPr lang="en-CA" dirty="0" smtClean="0"/>
              <a:t>they wish to bring to the party </a:t>
            </a:r>
          </a:p>
          <a:p>
            <a:r>
              <a:rPr lang="en-CA" dirty="0" smtClean="0"/>
              <a:t>We need to select a hostess or host for the party </a:t>
            </a:r>
          </a:p>
          <a:p>
            <a:pPr lvl="1"/>
            <a:r>
              <a:rPr lang="en-CA" dirty="0" smtClean="0"/>
              <a:t>Whoever comes up with the best method to choose who brings what to the party will get this role – what if everyone brings dip? </a:t>
            </a:r>
          </a:p>
          <a:p>
            <a:r>
              <a:rPr lang="en-CA" dirty="0" smtClean="0"/>
              <a:t>Prepare the </a:t>
            </a:r>
            <a:r>
              <a:rPr lang="en-CA" dirty="0" smtClean="0"/>
              <a:t>appetizer for </a:t>
            </a:r>
            <a:r>
              <a:rPr lang="en-CA" dirty="0" smtClean="0"/>
              <a:t>30 people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Project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3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needs to be considered?</a:t>
            </a:r>
          </a:p>
          <a:p>
            <a:pPr lvl="1"/>
            <a:r>
              <a:rPr lang="en-CA" dirty="0" smtClean="0"/>
              <a:t>Décor? What kind of party is this? Is there a theme? </a:t>
            </a:r>
          </a:p>
          <a:p>
            <a:pPr lvl="1"/>
            <a:r>
              <a:rPr lang="en-CA" dirty="0" smtClean="0"/>
              <a:t>How food gets served?</a:t>
            </a:r>
          </a:p>
          <a:p>
            <a:pPr lvl="1"/>
            <a:r>
              <a:rPr lang="en-CA" dirty="0" smtClean="0"/>
              <a:t>Where to put food? </a:t>
            </a:r>
          </a:p>
          <a:p>
            <a:pPr lvl="1"/>
            <a:r>
              <a:rPr lang="en-CA" dirty="0" smtClean="0"/>
              <a:t>How will guests eat? Mingle? </a:t>
            </a:r>
          </a:p>
          <a:p>
            <a:pPr lvl="1"/>
            <a:r>
              <a:rPr lang="en-CA" dirty="0" smtClean="0"/>
              <a:t>Are there planned activities?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Party Setup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 Cocktails</a:t>
            </a:r>
          </a:p>
          <a:p>
            <a:r>
              <a:rPr lang="en-CA" dirty="0" smtClean="0"/>
              <a:t>2. Hors d’oeuvres</a:t>
            </a:r>
          </a:p>
          <a:p>
            <a:r>
              <a:rPr lang="en-CA" dirty="0" smtClean="0"/>
              <a:t>3. </a:t>
            </a:r>
            <a:r>
              <a:rPr lang="en-CA" dirty="0" err="1" smtClean="0"/>
              <a:t>Canapes</a:t>
            </a:r>
            <a:endParaRPr lang="en-CA" dirty="0" smtClean="0"/>
          </a:p>
          <a:p>
            <a:r>
              <a:rPr lang="en-CA" dirty="0" smtClean="0"/>
              <a:t>4. Relishes</a:t>
            </a:r>
          </a:p>
          <a:p>
            <a:r>
              <a:rPr lang="en-CA" dirty="0" smtClean="0"/>
              <a:t>5. Dips</a:t>
            </a:r>
          </a:p>
          <a:p>
            <a:r>
              <a:rPr lang="en-CA" dirty="0" smtClean="0"/>
              <a:t>6. Petit Salads</a:t>
            </a:r>
          </a:p>
          <a:p>
            <a:r>
              <a:rPr lang="en-CA" dirty="0" smtClean="0"/>
              <a:t>7. Soups and </a:t>
            </a:r>
            <a:r>
              <a:rPr lang="en-CA" dirty="0" err="1" smtClean="0"/>
              <a:t>Consummes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Classifications: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too filling – room for big meal</a:t>
            </a:r>
          </a:p>
          <a:p>
            <a:r>
              <a:rPr lang="en-CA" dirty="0" smtClean="0"/>
              <a:t>Has  to taste good</a:t>
            </a:r>
          </a:p>
          <a:p>
            <a:r>
              <a:rPr lang="en-CA" dirty="0" smtClean="0"/>
              <a:t>Snack like item </a:t>
            </a:r>
          </a:p>
          <a:p>
            <a:r>
              <a:rPr lang="en-CA" dirty="0" smtClean="0"/>
              <a:t>Small </a:t>
            </a:r>
          </a:p>
          <a:p>
            <a:r>
              <a:rPr lang="en-CA" dirty="0" smtClean="0"/>
              <a:t>Cant be too messy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Makes a Good </a:t>
            </a:r>
            <a:r>
              <a:rPr lang="en-CA" dirty="0" err="1" smtClean="0"/>
              <a:t>Appie</a:t>
            </a:r>
            <a:r>
              <a:rPr lang="en-CA" dirty="0" smtClean="0"/>
              <a:t> and Why?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7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South west potato skin</a:t>
            </a:r>
          </a:p>
          <a:p>
            <a:r>
              <a:rPr lang="en-CA" dirty="0" smtClean="0"/>
              <a:t>Spinach dip</a:t>
            </a:r>
          </a:p>
          <a:p>
            <a:r>
              <a:rPr lang="en-CA" dirty="0" smtClean="0"/>
              <a:t>Calamari</a:t>
            </a:r>
          </a:p>
          <a:p>
            <a:r>
              <a:rPr lang="en-CA" dirty="0" smtClean="0"/>
              <a:t>Hot chicken wings</a:t>
            </a:r>
          </a:p>
          <a:p>
            <a:r>
              <a:rPr lang="en-CA" dirty="0" smtClean="0"/>
              <a:t>Samosa</a:t>
            </a:r>
          </a:p>
          <a:p>
            <a:r>
              <a:rPr lang="en-CA" dirty="0" smtClean="0"/>
              <a:t>Thai chicken bits</a:t>
            </a:r>
          </a:p>
          <a:p>
            <a:r>
              <a:rPr lang="en-CA" dirty="0" smtClean="0"/>
              <a:t>Garlic cheese bread</a:t>
            </a:r>
          </a:p>
          <a:p>
            <a:r>
              <a:rPr lang="en-CA" dirty="0" smtClean="0"/>
              <a:t>Nachos</a:t>
            </a:r>
          </a:p>
          <a:p>
            <a:r>
              <a:rPr lang="en-CA" dirty="0" smtClean="0"/>
              <a:t>Yam fries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your favourite </a:t>
            </a:r>
            <a:r>
              <a:rPr lang="en-CA" dirty="0" err="1" smtClean="0"/>
              <a:t>appies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3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Chatting – moving around </a:t>
            </a:r>
          </a:p>
          <a:p>
            <a:r>
              <a:rPr lang="en-CA" dirty="0" smtClean="0"/>
              <a:t>Special occasions – birthdays, parties </a:t>
            </a:r>
          </a:p>
          <a:p>
            <a:r>
              <a:rPr lang="en-CA" dirty="0" smtClean="0"/>
              <a:t>Restaurants – sitting down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goes on when you have </a:t>
            </a:r>
            <a:r>
              <a:rPr lang="en-CA" dirty="0" err="1" smtClean="0"/>
              <a:t>appies</a:t>
            </a:r>
            <a:r>
              <a:rPr lang="en-CA" dirty="0" smtClean="0"/>
              <a:t>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4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guests arrive at party and there is time before a meal is served</a:t>
            </a:r>
          </a:p>
          <a:p>
            <a:r>
              <a:rPr lang="en-CA" dirty="0" smtClean="0"/>
              <a:t>At a wedding before the dinner – cocktail hour </a:t>
            </a:r>
          </a:p>
          <a:p>
            <a:r>
              <a:rPr lang="en-CA" dirty="0" smtClean="0"/>
              <a:t>At a restaurant to whet your appetite </a:t>
            </a:r>
            <a:endParaRPr lang="en-CA" dirty="0" smtClean="0"/>
          </a:p>
          <a:p>
            <a:r>
              <a:rPr lang="en-CA" dirty="0" smtClean="0"/>
              <a:t>As the food for a party or celebration – commonly potlucks or celebrations</a:t>
            </a:r>
            <a:endParaRPr lang="en-CA" dirty="0" smtClean="0"/>
          </a:p>
          <a:p>
            <a:pPr marL="1828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to Have </a:t>
            </a:r>
            <a:r>
              <a:rPr lang="en-CA" dirty="0" err="1" smtClean="0"/>
              <a:t>Appies</a:t>
            </a:r>
            <a:r>
              <a:rPr lang="en-CA" dirty="0" smtClean="0"/>
              <a:t>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Buffet Style </a:t>
            </a:r>
          </a:p>
          <a:p>
            <a:r>
              <a:rPr lang="en-CA" dirty="0" smtClean="0"/>
              <a:t>Seated Meal Style</a:t>
            </a:r>
          </a:p>
          <a:p>
            <a:r>
              <a:rPr lang="en-CA" dirty="0" smtClean="0"/>
              <a:t>Wandering Waiters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Styles of </a:t>
            </a:r>
            <a:r>
              <a:rPr lang="en-CA" dirty="0" err="1" smtClean="0"/>
              <a:t>Appies</a:t>
            </a:r>
            <a:r>
              <a:rPr lang="en-CA" dirty="0" smtClean="0"/>
              <a:t>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56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5936" y="620688"/>
            <a:ext cx="4536504" cy="4608511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Benefits:</a:t>
            </a:r>
          </a:p>
          <a:p>
            <a:pPr lvl="1"/>
            <a:r>
              <a:rPr lang="en-CA" dirty="0" smtClean="0"/>
              <a:t>Have all selections out for guests to see and take what they desire</a:t>
            </a:r>
          </a:p>
          <a:p>
            <a:pPr lvl="1"/>
            <a:r>
              <a:rPr lang="en-CA" dirty="0" smtClean="0"/>
              <a:t>Easy for large groups, parties and potlucks</a:t>
            </a:r>
          </a:p>
          <a:p>
            <a:pPr lvl="1"/>
            <a:endParaRPr lang="en-CA" dirty="0"/>
          </a:p>
          <a:p>
            <a:r>
              <a:rPr lang="en-CA" dirty="0" smtClean="0"/>
              <a:t>Negatives:</a:t>
            </a:r>
          </a:p>
          <a:p>
            <a:pPr lvl="1"/>
            <a:r>
              <a:rPr lang="en-CA" dirty="0" smtClean="0"/>
              <a:t>Could be unsanitary</a:t>
            </a:r>
          </a:p>
          <a:p>
            <a:pPr lvl="1"/>
            <a:r>
              <a:rPr lang="en-CA" dirty="0" smtClean="0"/>
              <a:t>Cannot determine who eats what amount </a:t>
            </a:r>
          </a:p>
          <a:p>
            <a:pPr lvl="1"/>
            <a:r>
              <a:rPr lang="en-CA" dirty="0" smtClean="0"/>
              <a:t>Don’t always know the ingredients </a:t>
            </a:r>
          </a:p>
          <a:p>
            <a:pPr lvl="1"/>
            <a:r>
              <a:rPr lang="en-CA" dirty="0" smtClean="0"/>
              <a:t>At restaurants tend to be “all you can eat” which often promotes overeating and overweight-ness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543800" cy="914400"/>
          </a:xfrm>
        </p:spPr>
        <p:txBody>
          <a:bodyPr/>
          <a:lstStyle/>
          <a:p>
            <a:r>
              <a:rPr lang="en-CA" dirty="0" smtClean="0"/>
              <a:t>Buffet Style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1273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7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904" y="685801"/>
            <a:ext cx="4752528" cy="4039343"/>
          </a:xfrm>
        </p:spPr>
        <p:txBody>
          <a:bodyPr/>
          <a:lstStyle/>
          <a:p>
            <a:r>
              <a:rPr lang="en-CA" dirty="0" smtClean="0"/>
              <a:t>If you have dips the sauce should be spoon onto your plate for dipping – DO NOT dip your food into the main serving bowl unless plates are not provided – if that’s the case NO double dipping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Buffet Style Dips…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456</TotalTime>
  <Words>572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Elemental</vt:lpstr>
      <vt:lpstr>Appetizers</vt:lpstr>
      <vt:lpstr>Classifications:</vt:lpstr>
      <vt:lpstr>What Makes a Good Appie and Why?</vt:lpstr>
      <vt:lpstr>What are your favourite appies?</vt:lpstr>
      <vt:lpstr>What goes on when you have appies? </vt:lpstr>
      <vt:lpstr>When to Have Appies… </vt:lpstr>
      <vt:lpstr>Styles of Appies… </vt:lpstr>
      <vt:lpstr>Buffet Style</vt:lpstr>
      <vt:lpstr>Buffet Style Dips…</vt:lpstr>
      <vt:lpstr>Seated Meal Style</vt:lpstr>
      <vt:lpstr>Wandering Waiters Style</vt:lpstr>
      <vt:lpstr>Buffet Safety </vt:lpstr>
      <vt:lpstr>Potlucks</vt:lpstr>
      <vt:lpstr>Class Project</vt:lpstr>
      <vt:lpstr>Party Setup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Appetizers</dc:title>
  <dc:creator>Brianne Miller</dc:creator>
  <cp:lastModifiedBy>Brianne Miller</cp:lastModifiedBy>
  <cp:revision>10</cp:revision>
  <dcterms:created xsi:type="dcterms:W3CDTF">2013-11-06T18:08:34Z</dcterms:created>
  <dcterms:modified xsi:type="dcterms:W3CDTF">2013-11-15T19:24:43Z</dcterms:modified>
</cp:coreProperties>
</file>